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70" r:id="rId5"/>
  </p:sldMasterIdLst>
  <p:notesMasterIdLst>
    <p:notesMasterId r:id="rId15"/>
  </p:notesMasterIdLst>
  <p:handoutMasterIdLst>
    <p:handoutMasterId r:id="rId16"/>
  </p:handoutMasterIdLst>
  <p:sldIdLst>
    <p:sldId id="256" r:id="rId6"/>
    <p:sldId id="275" r:id="rId7"/>
    <p:sldId id="277" r:id="rId8"/>
    <p:sldId id="279" r:id="rId9"/>
    <p:sldId id="280" r:id="rId10"/>
    <p:sldId id="278" r:id="rId11"/>
    <p:sldId id="281" r:id="rId12"/>
    <p:sldId id="282" r:id="rId13"/>
    <p:sldId id="258" r:id="rId14"/>
  </p:sldIdLst>
  <p:sldSz cx="9144000" cy="6858000" type="screen4x3"/>
  <p:notesSz cx="6805613" cy="9944100"/>
  <p:embeddedFontLst>
    <p:embeddedFont>
      <p:font typeface="Calibri" panose="020F0502020204030204" pitchFamily="34" charset="0"/>
      <p:regular r:id="rId17"/>
      <p:bold r:id="rId18"/>
      <p:italic r:id="rId19"/>
      <p:boldItalic r:id="rId20"/>
    </p:embeddedFont>
    <p:embeddedFont>
      <p:font typeface="EKF Light" panose="02000503030000020004" pitchFamily="2" charset="0"/>
      <p:regular r:id="rId21"/>
      <p:italic r:id="rId22"/>
    </p:embeddedFont>
    <p:embeddedFont>
      <p:font typeface="EKF Medium" panose="02000603030000020004" pitchFamily="2" charset="0"/>
      <p:regular r:id="rId23"/>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77">
          <p15:clr>
            <a:srgbClr val="A4A3A4"/>
          </p15:clr>
        </p15:guide>
        <p15:guide id="2" orient="horz" pos="1382">
          <p15:clr>
            <a:srgbClr val="A4A3A4"/>
          </p15:clr>
        </p15:guide>
        <p15:guide id="3" orient="horz" pos="4065">
          <p15:clr>
            <a:srgbClr val="A4A3A4"/>
          </p15:clr>
        </p15:guide>
        <p15:guide id="4" orient="horz" pos="4162">
          <p15:clr>
            <a:srgbClr val="A4A3A4"/>
          </p15:clr>
        </p15:guide>
        <p15:guide id="5" orient="horz" pos="1185">
          <p15:clr>
            <a:srgbClr val="A4A3A4"/>
          </p15:clr>
        </p15:guide>
        <p15:guide id="6" orient="horz" pos="1422">
          <p15:clr>
            <a:srgbClr val="A4A3A4"/>
          </p15:clr>
        </p15:guide>
        <p15:guide id="7" pos="2880">
          <p15:clr>
            <a:srgbClr val="A4A3A4"/>
          </p15:clr>
        </p15:guide>
        <p15:guide id="8" pos="340">
          <p15:clr>
            <a:srgbClr val="A4A3A4"/>
          </p15:clr>
        </p15:guide>
        <p15:guide id="9" pos="3470">
          <p15:clr>
            <a:srgbClr val="A4A3A4"/>
          </p15:clr>
        </p15:guide>
        <p15:guide id="10" pos="5602">
          <p15:clr>
            <a:srgbClr val="A4A3A4"/>
          </p15:clr>
        </p15:guide>
        <p15:guide id="11" pos="159">
          <p15:clr>
            <a:srgbClr val="A4A3A4"/>
          </p15:clr>
        </p15:guide>
        <p15:guide id="12" pos="2812">
          <p15:clr>
            <a:srgbClr val="A4A3A4"/>
          </p15:clr>
        </p15:guide>
        <p15:guide id="13" pos="2948">
          <p15:clr>
            <a:srgbClr val="A4A3A4"/>
          </p15:clr>
        </p15:guide>
        <p15:guide id="14" pos="3606">
          <p15:clr>
            <a:srgbClr val="A4A3A4"/>
          </p15:clr>
        </p15:guide>
        <p15:guide id="15" pos="5420">
          <p15:clr>
            <a:srgbClr val="A4A3A4"/>
          </p15:clr>
        </p15:guide>
      </p15:sldGuideLst>
    </p:ext>
    <p:ext uri="{2D200454-40CA-4A62-9FC3-DE9A4176ACB9}">
      <p15:notesGuideLst xmlns:p15="http://schemas.microsoft.com/office/powerpoint/2012/main">
        <p15:guide id="1" orient="horz" pos="3132">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8012"/>
    <a:srgbClr val="656565"/>
    <a:srgbClr val="5B1F6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5818" autoAdjust="0"/>
  </p:normalViewPr>
  <p:slideViewPr>
    <p:cSldViewPr snapToObjects="1" showGuides="1">
      <p:cViewPr varScale="1">
        <p:scale>
          <a:sx n="75" d="100"/>
          <a:sy n="75" d="100"/>
        </p:scale>
        <p:origin x="1603" y="48"/>
      </p:cViewPr>
      <p:guideLst>
        <p:guide orient="horz" pos="777"/>
        <p:guide orient="horz" pos="1382"/>
        <p:guide orient="horz" pos="4065"/>
        <p:guide orient="horz" pos="4162"/>
        <p:guide orient="horz" pos="1185"/>
        <p:guide orient="horz" pos="1422"/>
        <p:guide pos="2880"/>
        <p:guide pos="340"/>
        <p:guide pos="3470"/>
        <p:guide pos="5602"/>
        <p:guide pos="159"/>
        <p:guide pos="2812"/>
        <p:guide pos="2948"/>
        <p:guide pos="3606"/>
        <p:guide pos="542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76" d="100"/>
          <a:sy n="76" d="100"/>
        </p:scale>
        <p:origin x="-3282" y="-84"/>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BF0518FB-2AE9-4BC9-AC07-15E175A2DF17}" type="datetimeFigureOut">
              <a:rPr lang="da-DK" smtClean="0"/>
              <a:t>26-09-2019</a:t>
            </a:fld>
            <a:endParaRPr lang="da-DK" dirty="0"/>
          </a:p>
        </p:txBody>
      </p:sp>
      <p:sp>
        <p:nvSpPr>
          <p:cNvPr id="4" name="Pladsholder til sidefod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4D449EA4-EAE6-4665-8A12-E63226A34DBC}" type="slidenum">
              <a:rPr lang="da-DK" smtClean="0"/>
              <a:t>‹nr.›</a:t>
            </a:fld>
            <a:endParaRPr lang="da-DK" dirty="0"/>
          </a:p>
        </p:txBody>
      </p:sp>
    </p:spTree>
    <p:extLst>
      <p:ext uri="{BB962C8B-B14F-4D97-AF65-F5344CB8AC3E}">
        <p14:creationId xmlns:p14="http://schemas.microsoft.com/office/powerpoint/2010/main" val="4178279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atin typeface="EKF Light" pitchFamily="2" charset="0"/>
              </a:defRPr>
            </a:lvl1pPr>
          </a:lstStyle>
          <a:p>
            <a:endParaRPr lang="da-DK" dirty="0"/>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atin typeface="EKF Light" pitchFamily="2" charset="0"/>
              </a:defRPr>
            </a:lvl1pPr>
          </a:lstStyle>
          <a:p>
            <a:fld id="{BF421718-DB72-421B-9F6F-6FA0A5A0094C}" type="datetimeFigureOut">
              <a:rPr lang="da-DK" smtClean="0"/>
              <a:pPr/>
              <a:t>26-09-2019</a:t>
            </a:fld>
            <a:endParaRPr lang="da-DK" dirty="0"/>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atin typeface="EKF Light" pitchFamily="2" charset="0"/>
              </a:defRPr>
            </a:lvl1pPr>
          </a:lstStyle>
          <a:p>
            <a:endParaRPr lang="da-DK" dirty="0"/>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atin typeface="EKF Light" pitchFamily="2" charset="0"/>
              </a:defRPr>
            </a:lvl1pPr>
          </a:lstStyle>
          <a:p>
            <a:fld id="{7D3D2433-9FE9-4AE9-A810-09B442389FD5}" type="slidenum">
              <a:rPr lang="da-DK" smtClean="0"/>
              <a:pPr/>
              <a:t>‹nr.›</a:t>
            </a:fld>
            <a:endParaRPr lang="da-DK" dirty="0"/>
          </a:p>
        </p:txBody>
      </p:sp>
    </p:spTree>
    <p:extLst>
      <p:ext uri="{BB962C8B-B14F-4D97-AF65-F5344CB8AC3E}">
        <p14:creationId xmlns:p14="http://schemas.microsoft.com/office/powerpoint/2010/main" val="16698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EKF Light" pitchFamily="2" charset="0"/>
        <a:ea typeface="+mn-ea"/>
        <a:cs typeface="+mn-cs"/>
      </a:defRPr>
    </a:lvl1pPr>
    <a:lvl2pPr marL="457200" algn="l" defTabSz="914400" rtl="0" eaLnBrk="1" latinLnBrk="0" hangingPunct="1">
      <a:defRPr sz="1200" kern="1200">
        <a:solidFill>
          <a:schemeClr val="tx1"/>
        </a:solidFill>
        <a:latin typeface="EKF Light" pitchFamily="2" charset="0"/>
        <a:ea typeface="+mn-ea"/>
        <a:cs typeface="+mn-cs"/>
      </a:defRPr>
    </a:lvl2pPr>
    <a:lvl3pPr marL="914400" algn="l" defTabSz="914400" rtl="0" eaLnBrk="1" latinLnBrk="0" hangingPunct="1">
      <a:defRPr sz="1200" kern="1200">
        <a:solidFill>
          <a:schemeClr val="tx1"/>
        </a:solidFill>
        <a:latin typeface="EKF Light" pitchFamily="2" charset="0"/>
        <a:ea typeface="+mn-ea"/>
        <a:cs typeface="+mn-cs"/>
      </a:defRPr>
    </a:lvl3pPr>
    <a:lvl4pPr marL="1371600" algn="l" defTabSz="914400" rtl="0" eaLnBrk="1" latinLnBrk="0" hangingPunct="1">
      <a:defRPr sz="1200" kern="1200">
        <a:solidFill>
          <a:schemeClr val="tx1"/>
        </a:solidFill>
        <a:latin typeface="EKF Light" pitchFamily="2" charset="0"/>
        <a:ea typeface="+mn-ea"/>
        <a:cs typeface="+mn-cs"/>
      </a:defRPr>
    </a:lvl4pPr>
    <a:lvl5pPr marL="1828800" algn="l" defTabSz="914400" rtl="0" eaLnBrk="1" latinLnBrk="0" hangingPunct="1">
      <a:defRPr sz="1200" kern="1200">
        <a:solidFill>
          <a:schemeClr val="tx1"/>
        </a:solidFill>
        <a:latin typeface="EKF Light"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youtu.be/UtvL5F8YKlQ"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Jeg har været på kursus og er nu blevet </a:t>
            </a:r>
            <a:r>
              <a:rPr lang="da-DK" b="1" dirty="0"/>
              <a:t>Eksportambassadør</a:t>
            </a:r>
            <a:r>
              <a:rPr lang="da-DK" dirty="0"/>
              <a:t>.</a:t>
            </a:r>
          </a:p>
          <a:p>
            <a:r>
              <a:rPr lang="da-DK" dirty="0"/>
              <a:t>Det betyder, at min rolle er at være den, som I går til, når I har behov for at vide mere om, hvad vi stiller op med eksportkunderne. </a:t>
            </a:r>
          </a:p>
          <a:p>
            <a:endParaRPr lang="da-DK" dirty="0"/>
          </a:p>
          <a:p>
            <a:r>
              <a:rPr lang="da-DK" dirty="0"/>
              <a:t>Formålet med denne præsentation er at give jer et lille indblik i, hvad vi har gennemgået, for løsningen kan være med til at gøre kunderne endnu mere glade for vores rådgivning. </a:t>
            </a:r>
          </a:p>
          <a:p>
            <a:endParaRPr lang="da-DK" dirty="0"/>
          </a:p>
          <a:p>
            <a:r>
              <a:rPr lang="da-DK" dirty="0"/>
              <a:t>Hvis vi kan hjælpe dem med deres eksport er der nemlig større sandsynlighed for, at de klare sig bedre. Det er godt for kunden, for banken og for Danmark. </a:t>
            </a:r>
          </a:p>
        </p:txBody>
      </p:sp>
      <p:sp>
        <p:nvSpPr>
          <p:cNvPr id="4" name="Slide Number Placeholder 3"/>
          <p:cNvSpPr>
            <a:spLocks noGrp="1"/>
          </p:cNvSpPr>
          <p:nvPr>
            <p:ph type="sldNum" sz="quarter" idx="10"/>
          </p:nvPr>
        </p:nvSpPr>
        <p:spPr/>
        <p:txBody>
          <a:bodyPr/>
          <a:lstStyle/>
          <a:p>
            <a:fld id="{7D3D2433-9FE9-4AE9-A810-09B442389FD5}" type="slidenum">
              <a:rPr lang="da-DK" smtClean="0"/>
              <a:t>1</a:t>
            </a:fld>
            <a:endParaRPr lang="da-DK"/>
          </a:p>
        </p:txBody>
      </p:sp>
    </p:spTree>
    <p:extLst>
      <p:ext uri="{BB962C8B-B14F-4D97-AF65-F5344CB8AC3E}">
        <p14:creationId xmlns:p14="http://schemas.microsoft.com/office/powerpoint/2010/main" val="417961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a:xfrm>
            <a:off x="680562" y="4684018"/>
            <a:ext cx="5444490" cy="4474845"/>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a:hlinkClick r:id="rId3"/>
              </a:rPr>
              <a:t>http://youtu.be/UtvL5F8YKlQ</a:t>
            </a:r>
            <a:r>
              <a:rPr lang="da-DK"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pPr lvl="0"/>
            <a:r>
              <a:rPr lang="da-DK" dirty="0"/>
              <a:t>Kun 6 procent af danske virksomheder eksporterer, men de står for 26 procent af arbejdspladserne. Prøv at se her, hvad der adskiller eksportvirksomheder fra ikke-eksportvirksomheder. </a:t>
            </a:r>
          </a:p>
          <a:p>
            <a:pPr lvl="0"/>
            <a:endParaRPr lang="da-DK" dirty="0"/>
          </a:p>
          <a:p>
            <a:pPr lvl="0"/>
            <a:r>
              <a:rPr lang="da-DK" dirty="0"/>
              <a:t>(Link til YouTube ved at klikke på billedet)</a:t>
            </a:r>
          </a:p>
          <a:p>
            <a:pPr marL="0" marR="0" indent="0" algn="l" defTabSz="914400" rtl="0" eaLnBrk="1" fontAlgn="auto" latinLnBrk="0" hangingPunct="1">
              <a:lnSpc>
                <a:spcPct val="100000"/>
              </a:lnSpc>
              <a:spcBef>
                <a:spcPts val="0"/>
              </a:spcBef>
              <a:spcAft>
                <a:spcPts val="0"/>
              </a:spcAft>
              <a:buClrTx/>
              <a:buSzTx/>
              <a:buFontTx/>
              <a:buNone/>
              <a:tabLst/>
              <a:defRPr/>
            </a:pPr>
            <a:endParaRPr lang="da-DK" dirty="0"/>
          </a:p>
          <a:p>
            <a:endParaRPr lang="en-GB" dirty="0"/>
          </a:p>
        </p:txBody>
      </p:sp>
      <p:sp>
        <p:nvSpPr>
          <p:cNvPr id="4" name="Pladsholder til diasnummer 3"/>
          <p:cNvSpPr>
            <a:spLocks noGrp="1"/>
          </p:cNvSpPr>
          <p:nvPr>
            <p:ph type="sldNum" sz="quarter" idx="10"/>
          </p:nvPr>
        </p:nvSpPr>
        <p:spPr/>
        <p:txBody>
          <a:bodyPr/>
          <a:lstStyle/>
          <a:p>
            <a:fld id="{7D3D2433-9FE9-4AE9-A810-09B442389FD5}" type="slidenum">
              <a:rPr lang="da-DK" smtClean="0"/>
              <a:pPr/>
              <a:t>2</a:t>
            </a:fld>
            <a:endParaRPr lang="da-DK" dirty="0"/>
          </a:p>
        </p:txBody>
      </p:sp>
    </p:spTree>
    <p:extLst>
      <p:ext uri="{BB962C8B-B14F-4D97-AF65-F5344CB8AC3E}">
        <p14:creationId xmlns:p14="http://schemas.microsoft.com/office/powerpoint/2010/main" val="3915825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 mindst fire organisationer, der er klar til at hjælpe, når det kommer til eksportvirksomheder. Inden for hver deres felt kan de hjælpe, helt fra den første vanvittige eller tilfældige tanke om eksport over den etablerede eksportvirksomhed og til de store globale spillere. </a:t>
            </a:r>
          </a:p>
          <a:p>
            <a:pPr marL="171450" indent="-171450">
              <a:buFont typeface="Arial" panose="020B0604020202020204" pitchFamily="34" charset="0"/>
              <a:buChar char="•"/>
            </a:pPr>
            <a:endParaRPr lang="da-DK" dirty="0"/>
          </a:p>
          <a:p>
            <a:pPr marL="171450" indent="-171450">
              <a:buFont typeface="Arial" panose="020B0604020202020204" pitchFamily="34" charset="0"/>
              <a:buChar char="•"/>
            </a:pPr>
            <a:r>
              <a:rPr lang="da-DK" dirty="0"/>
              <a:t>Erhvervshusene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Trade Council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IFU - Investeringsfonden for Udviklingslande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EKF Danmarks Eksportkredit</a:t>
            </a:r>
          </a:p>
        </p:txBody>
      </p:sp>
      <p:sp>
        <p:nvSpPr>
          <p:cNvPr id="4" name="Pladsholder til diasnummer 3"/>
          <p:cNvSpPr>
            <a:spLocks noGrp="1"/>
          </p:cNvSpPr>
          <p:nvPr>
            <p:ph type="sldNum" sz="quarter" idx="10"/>
          </p:nvPr>
        </p:nvSpPr>
        <p:spPr/>
        <p:txBody>
          <a:bodyPr/>
          <a:lstStyle/>
          <a:p>
            <a:fld id="{7D3D2433-9FE9-4AE9-A810-09B442389FD5}" type="slidenum">
              <a:rPr lang="da-DK" smtClean="0"/>
              <a:pPr/>
              <a:t>3</a:t>
            </a:fld>
            <a:endParaRPr lang="da-DK" dirty="0"/>
          </a:p>
        </p:txBody>
      </p:sp>
    </p:spTree>
    <p:extLst>
      <p:ext uri="{BB962C8B-B14F-4D97-AF65-F5344CB8AC3E}">
        <p14:creationId xmlns:p14="http://schemas.microsoft.com/office/powerpoint/2010/main" val="189582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Har I fat i en kunde, som er i den indledende fase og som overvejer at tage de første eksportskridt kan I tage fat i Erhvervshusene. </a:t>
            </a:r>
          </a:p>
          <a:p>
            <a:r>
              <a:rPr lang="da-DK" dirty="0"/>
              <a:t>Erhvervshusene hjælper virksomheder med at udnytte deres vækstpotentiale. </a:t>
            </a:r>
          </a:p>
          <a:p>
            <a:endParaRPr lang="da-DK" dirty="0"/>
          </a:p>
          <a:p>
            <a:r>
              <a:rPr lang="da-DK" b="1" dirty="0"/>
              <a:t>Erhvervshusene tilbyder at</a:t>
            </a:r>
          </a:p>
          <a:p>
            <a:r>
              <a:rPr lang="da-DK" dirty="0"/>
              <a:t>&gt; kortlægge vækstmuligheder inden for strategi, teknologi, relationer, finansiering og internationalisering.</a:t>
            </a:r>
          </a:p>
          <a:p>
            <a:r>
              <a:rPr lang="da-DK" dirty="0"/>
              <a:t>&gt; vejlede til vækst</a:t>
            </a:r>
          </a:p>
          <a:p>
            <a:r>
              <a:rPr lang="da-DK" dirty="0"/>
              <a:t>&gt; medfinansiere viden, der kan give vækst.</a:t>
            </a:r>
          </a:p>
          <a:p>
            <a:endParaRPr lang="da-DK" dirty="0"/>
          </a:p>
          <a:p>
            <a:r>
              <a:rPr lang="da-DK" dirty="0"/>
              <a:t>Der ligger et erhvervshus i hver region. </a:t>
            </a:r>
          </a:p>
          <a:p>
            <a:endParaRPr lang="da-DK" dirty="0"/>
          </a:p>
          <a:p>
            <a:r>
              <a:rPr lang="da-DK" dirty="0"/>
              <a:t>Jeg blev personligt overrasket over, at erhvervshusene kan ____________.</a:t>
            </a:r>
          </a:p>
          <a:p>
            <a:r>
              <a:rPr lang="da-DK" dirty="0"/>
              <a:t> </a:t>
            </a:r>
          </a:p>
        </p:txBody>
      </p:sp>
      <p:sp>
        <p:nvSpPr>
          <p:cNvPr id="4" name="Pladsholder til diasnummer 3"/>
          <p:cNvSpPr>
            <a:spLocks noGrp="1"/>
          </p:cNvSpPr>
          <p:nvPr>
            <p:ph type="sldNum" sz="quarter" idx="10"/>
          </p:nvPr>
        </p:nvSpPr>
        <p:spPr/>
        <p:txBody>
          <a:bodyPr/>
          <a:lstStyle/>
          <a:p>
            <a:fld id="{7D3D2433-9FE9-4AE9-A810-09B442389FD5}" type="slidenum">
              <a:rPr lang="da-DK" smtClean="0"/>
              <a:pPr/>
              <a:t>4</a:t>
            </a:fld>
            <a:endParaRPr lang="da-DK" dirty="0"/>
          </a:p>
        </p:txBody>
      </p:sp>
    </p:spTree>
    <p:extLst>
      <p:ext uri="{BB962C8B-B14F-4D97-AF65-F5344CB8AC3E}">
        <p14:creationId xmlns:p14="http://schemas.microsoft.com/office/powerpoint/2010/main" val="3818835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Trade Council løser opgaver inden for eksport, internationalisering og investeringsfremme. De kan være med når det er virksomheder, som først lige skal til at eksportere, men også de veletablerede eksportvirksomheder. </a:t>
            </a:r>
          </a:p>
          <a:p>
            <a:endParaRPr lang="da-DK" dirty="0"/>
          </a:p>
          <a:p>
            <a:r>
              <a:rPr lang="da-DK" b="1" dirty="0"/>
              <a:t>Trade Council tilbyder</a:t>
            </a:r>
          </a:p>
          <a:p>
            <a:r>
              <a:rPr lang="da-DK" dirty="0"/>
              <a:t>&gt; Eksportsparring: forberedende øvelser</a:t>
            </a:r>
          </a:p>
          <a:p>
            <a:r>
              <a:rPr lang="da-DK" dirty="0"/>
              <a:t>&gt; Eksportstart: markedsanalyse og partnersøgning</a:t>
            </a:r>
          </a:p>
          <a:p>
            <a:r>
              <a:rPr lang="da-DK" dirty="0"/>
              <a:t>&gt; Markedsbesøg</a:t>
            </a:r>
          </a:p>
          <a:p>
            <a:r>
              <a:rPr lang="da-DK" dirty="0"/>
              <a:t>&gt; Rådgivning inden for strategi og eksekvering.</a:t>
            </a:r>
          </a:p>
          <a:p>
            <a:r>
              <a:rPr lang="da-DK" dirty="0"/>
              <a:t>Der sidder en person fra Trade Council i hvert erhvervshus.</a:t>
            </a:r>
          </a:p>
          <a:p>
            <a:endParaRPr lang="da-DK" dirty="0"/>
          </a:p>
          <a:p>
            <a:r>
              <a:rPr lang="da-DK" dirty="0"/>
              <a:t>Jeg blev personligt overrasket over, at Trade Council kan ____________.</a:t>
            </a:r>
          </a:p>
          <a:p>
            <a:endParaRPr lang="da-DK" dirty="0"/>
          </a:p>
        </p:txBody>
      </p:sp>
      <p:sp>
        <p:nvSpPr>
          <p:cNvPr id="4" name="Pladsholder til diasnummer 3"/>
          <p:cNvSpPr>
            <a:spLocks noGrp="1"/>
          </p:cNvSpPr>
          <p:nvPr>
            <p:ph type="sldNum" sz="quarter" idx="10"/>
          </p:nvPr>
        </p:nvSpPr>
        <p:spPr/>
        <p:txBody>
          <a:bodyPr/>
          <a:lstStyle/>
          <a:p>
            <a:fld id="{7D3D2433-9FE9-4AE9-A810-09B442389FD5}" type="slidenum">
              <a:rPr lang="da-DK" smtClean="0"/>
              <a:pPr/>
              <a:t>5</a:t>
            </a:fld>
            <a:endParaRPr lang="da-DK" dirty="0"/>
          </a:p>
        </p:txBody>
      </p:sp>
    </p:spTree>
    <p:extLst>
      <p:ext uri="{BB962C8B-B14F-4D97-AF65-F5344CB8AC3E}">
        <p14:creationId xmlns:p14="http://schemas.microsoft.com/office/powerpoint/2010/main" val="1810302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da-DK" dirty="0">
                <a:solidFill>
                  <a:prstClr val="black"/>
                </a:solidFill>
              </a:rPr>
              <a:t>IFU hjælper med at investere i udviklingslande. Det er typisk relevant for de virksomheder, der i forvejen eksporterer.</a:t>
            </a:r>
          </a:p>
          <a:p>
            <a:pPr lvl="0"/>
            <a:endParaRPr lang="da-DK" dirty="0">
              <a:solidFill>
                <a:prstClr val="black"/>
              </a:solidFill>
            </a:endParaRPr>
          </a:p>
          <a:p>
            <a:pPr lvl="0"/>
            <a:r>
              <a:rPr lang="da-DK" dirty="0">
                <a:solidFill>
                  <a:prstClr val="black"/>
                </a:solidFill>
              </a:rPr>
              <a:t>Udviklingslandene er attraktive, fordi der er</a:t>
            </a:r>
          </a:p>
          <a:p>
            <a:pPr lvl="0"/>
            <a:r>
              <a:rPr lang="da-DK" dirty="0">
                <a:solidFill>
                  <a:prstClr val="black"/>
                </a:solidFill>
              </a:rPr>
              <a:t>&gt; vækst</a:t>
            </a:r>
          </a:p>
          <a:p>
            <a:pPr lvl="0"/>
            <a:r>
              <a:rPr lang="da-DK" dirty="0">
                <a:solidFill>
                  <a:prstClr val="black"/>
                </a:solidFill>
              </a:rPr>
              <a:t>&gt; efterspørgsel</a:t>
            </a:r>
          </a:p>
          <a:p>
            <a:pPr lvl="0"/>
            <a:r>
              <a:rPr lang="da-DK" dirty="0">
                <a:solidFill>
                  <a:prstClr val="black"/>
                </a:solidFill>
              </a:rPr>
              <a:t>&gt; købekraft.</a:t>
            </a:r>
          </a:p>
          <a:p>
            <a:pPr lvl="0"/>
            <a:endParaRPr lang="da-DK" dirty="0">
              <a:solidFill>
                <a:prstClr val="black"/>
              </a:solidFill>
            </a:endParaRPr>
          </a:p>
          <a:p>
            <a:pPr lvl="0"/>
            <a:r>
              <a:rPr lang="da-DK" b="1" dirty="0">
                <a:solidFill>
                  <a:prstClr val="black"/>
                </a:solidFill>
              </a:rPr>
              <a:t>IFU tilbyder</a:t>
            </a:r>
          </a:p>
          <a:p>
            <a:pPr lvl="0"/>
            <a:r>
              <a:rPr lang="da-DK" dirty="0">
                <a:solidFill>
                  <a:prstClr val="black"/>
                </a:solidFill>
              </a:rPr>
              <a:t>&gt; rådgivning</a:t>
            </a:r>
          </a:p>
          <a:p>
            <a:pPr lvl="0"/>
            <a:r>
              <a:rPr lang="da-DK" dirty="0">
                <a:solidFill>
                  <a:prstClr val="black"/>
                </a:solidFill>
              </a:rPr>
              <a:t>&gt; netværk og lokal tilstedeværelse</a:t>
            </a:r>
          </a:p>
          <a:p>
            <a:pPr lvl="0"/>
            <a:r>
              <a:rPr lang="da-DK" dirty="0">
                <a:solidFill>
                  <a:prstClr val="black"/>
                </a:solidFill>
              </a:rPr>
              <a:t>&gt; at være strategisk partner</a:t>
            </a:r>
          </a:p>
          <a:p>
            <a:pPr lvl="0"/>
            <a:r>
              <a:rPr lang="da-DK" dirty="0">
                <a:solidFill>
                  <a:prstClr val="black"/>
                </a:solidFill>
              </a:rPr>
              <a:t>&gt; finansiering. </a:t>
            </a:r>
          </a:p>
          <a:p>
            <a:endParaRPr lang="da-DK" dirty="0"/>
          </a:p>
          <a:p>
            <a:r>
              <a:rPr lang="da-DK" dirty="0"/>
              <a:t>Jeg blev personligt mest overrasket over, at IFU kan ____________.</a:t>
            </a:r>
          </a:p>
          <a:p>
            <a:endParaRPr lang="da-DK" dirty="0"/>
          </a:p>
        </p:txBody>
      </p:sp>
      <p:sp>
        <p:nvSpPr>
          <p:cNvPr id="4" name="Pladsholder til diasnummer 3"/>
          <p:cNvSpPr>
            <a:spLocks noGrp="1"/>
          </p:cNvSpPr>
          <p:nvPr>
            <p:ph type="sldNum" sz="quarter" idx="10"/>
          </p:nvPr>
        </p:nvSpPr>
        <p:spPr/>
        <p:txBody>
          <a:bodyPr/>
          <a:lstStyle/>
          <a:p>
            <a:fld id="{7D3D2433-9FE9-4AE9-A810-09B442389FD5}" type="slidenum">
              <a:rPr lang="da-DK" smtClean="0"/>
              <a:pPr/>
              <a:t>6</a:t>
            </a:fld>
            <a:endParaRPr lang="da-DK" dirty="0"/>
          </a:p>
        </p:txBody>
      </p:sp>
    </p:spTree>
    <p:extLst>
      <p:ext uri="{BB962C8B-B14F-4D97-AF65-F5344CB8AC3E}">
        <p14:creationId xmlns:p14="http://schemas.microsoft.com/office/powerpoint/2010/main" val="2972175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a:xfrm>
            <a:off x="680562" y="4723448"/>
            <a:ext cx="5444490" cy="5001130"/>
          </a:xfrm>
        </p:spPr>
        <p:txBody>
          <a:bodyPr/>
          <a:lstStyle/>
          <a:p>
            <a:r>
              <a:rPr lang="da-DK" dirty="0"/>
              <a:t>EKF hjælper alt fra virksomheden, der skal producere sin første eksportordre, til store virksomheder som Vestas og FLSmidth. </a:t>
            </a:r>
          </a:p>
          <a:p>
            <a:endParaRPr lang="da-DK" dirty="0"/>
          </a:p>
          <a:p>
            <a:r>
              <a:rPr lang="da-DK" b="1" dirty="0"/>
              <a:t>EKF tilbyder</a:t>
            </a:r>
          </a:p>
          <a:p>
            <a:endParaRPr lang="da-DK" dirty="0"/>
          </a:p>
          <a:p>
            <a:r>
              <a:rPr lang="da-DK" dirty="0"/>
              <a:t>FINANSIERING AF VIRKSOMHEDEN</a:t>
            </a:r>
          </a:p>
          <a:p>
            <a:r>
              <a:rPr lang="da-DK" dirty="0"/>
              <a:t>EKF tilbyder en Eksportkaution til banken. Dermed tager EKF en stor del af risikoen, Kautionen kan fx bruges når virksomheden </a:t>
            </a:r>
          </a:p>
          <a:p>
            <a:r>
              <a:rPr lang="da-DK" dirty="0"/>
              <a:t>&gt; skal stille en forudbetalingsgaranti</a:t>
            </a:r>
          </a:p>
          <a:p>
            <a:r>
              <a:rPr lang="da-DK" dirty="0"/>
              <a:t>&gt; har behov for likviditet til at producere en konkret ordre</a:t>
            </a:r>
          </a:p>
          <a:p>
            <a:r>
              <a:rPr lang="da-DK" dirty="0"/>
              <a:t>&gt; ønsker en generel driftsfacilitet.</a:t>
            </a:r>
          </a:p>
          <a:p>
            <a:r>
              <a:rPr lang="da-DK" dirty="0"/>
              <a:t>Eksportkautionen kan bruges både til eksportvirksomheder og deres underleverandører.</a:t>
            </a:r>
          </a:p>
          <a:p>
            <a:endParaRPr lang="da-DK" dirty="0"/>
          </a:p>
          <a:p>
            <a:r>
              <a:rPr lang="da-DK" dirty="0"/>
              <a:t>KØBERFINANSIERING</a:t>
            </a:r>
          </a:p>
          <a:p>
            <a:r>
              <a:rPr lang="da-DK" dirty="0"/>
              <a:t>EKF tilbyder en garanti, så banken kan hjælpe sin kunde med at tilbyde finansieringsløsninger.  Fordelen ved garantien er, at </a:t>
            </a:r>
          </a:p>
          <a:p>
            <a:r>
              <a:rPr lang="da-DK" dirty="0"/>
              <a:t>&gt; virksomheden kan sælge mere, når den tilbyder finansiering</a:t>
            </a:r>
          </a:p>
          <a:p>
            <a:r>
              <a:rPr lang="da-DK" dirty="0"/>
              <a:t>&gt; EKF tager hovedparten af risikoen</a:t>
            </a:r>
          </a:p>
          <a:p>
            <a:r>
              <a:rPr lang="da-DK" dirty="0"/>
              <a:t>&gt; banken kan øge sit forretningsomfang, uden at risikoen følger med. </a:t>
            </a:r>
          </a:p>
          <a:p>
            <a:endParaRPr lang="da-DK" dirty="0"/>
          </a:p>
          <a:p>
            <a:r>
              <a:rPr lang="da-DK" dirty="0"/>
              <a:t>RISIKOAFDÆKNING</a:t>
            </a:r>
          </a:p>
          <a:p>
            <a:r>
              <a:rPr lang="da-DK" dirty="0"/>
              <a:t>EKF tilbyder banken og eksportvirksomheder en forsikring, så de er sikre på at få deres penge hjem, når de handler med udlandet. Garantierne dækker, hvis det ikke lykkedes at få pengene på grund af politiske og kommercielle forhindringer.</a:t>
            </a:r>
          </a:p>
          <a:p>
            <a:endParaRPr lang="da-DK" dirty="0"/>
          </a:p>
          <a:p>
            <a:r>
              <a:rPr lang="da-DK" dirty="0"/>
              <a:t>Jeg blev personligt mest overrasket over, at EKF kan ____________.</a:t>
            </a:r>
          </a:p>
          <a:p>
            <a:endParaRPr lang="da-DK" dirty="0"/>
          </a:p>
          <a:p>
            <a:endParaRPr lang="da-DK" dirty="0"/>
          </a:p>
        </p:txBody>
      </p:sp>
      <p:sp>
        <p:nvSpPr>
          <p:cNvPr id="4" name="Pladsholder til diasnummer 3"/>
          <p:cNvSpPr>
            <a:spLocks noGrp="1"/>
          </p:cNvSpPr>
          <p:nvPr>
            <p:ph type="sldNum" sz="quarter" idx="10"/>
          </p:nvPr>
        </p:nvSpPr>
        <p:spPr/>
        <p:txBody>
          <a:bodyPr/>
          <a:lstStyle/>
          <a:p>
            <a:fld id="{7D3D2433-9FE9-4AE9-A810-09B442389FD5}" type="slidenum">
              <a:rPr lang="da-DK" smtClean="0"/>
              <a:pPr/>
              <a:t>7</a:t>
            </a:fld>
            <a:endParaRPr lang="da-DK" dirty="0"/>
          </a:p>
        </p:txBody>
      </p:sp>
    </p:spTree>
    <p:extLst>
      <p:ext uri="{BB962C8B-B14F-4D97-AF65-F5344CB8AC3E}">
        <p14:creationId xmlns:p14="http://schemas.microsoft.com/office/powerpoint/2010/main" val="592637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Hvordan foregår det i din bank?</a:t>
            </a:r>
          </a:p>
          <a:p>
            <a:r>
              <a:rPr lang="da-DK" dirty="0"/>
              <a:t>Hvad er standardproceduren?</a:t>
            </a:r>
          </a:p>
          <a:p>
            <a:r>
              <a:rPr lang="da-DK" dirty="0"/>
              <a:t>Hvem skal man kontakte?</a:t>
            </a:r>
          </a:p>
          <a:p>
            <a:r>
              <a:rPr lang="da-DK" dirty="0"/>
              <a:t>Hvad sker der så?</a:t>
            </a:r>
          </a:p>
          <a:p>
            <a:r>
              <a:rPr lang="da-DK" dirty="0"/>
              <a:t>Hvordan foregår det oftest?</a:t>
            </a:r>
          </a:p>
          <a:p>
            <a:r>
              <a:rPr lang="da-DK" dirty="0"/>
              <a:t>Osv. </a:t>
            </a:r>
          </a:p>
          <a:p>
            <a:endParaRPr lang="da-DK" dirty="0"/>
          </a:p>
          <a:p>
            <a:r>
              <a:rPr lang="da-DK" dirty="0"/>
              <a:t>Du kan med fordel supplere med en slide om bankens egne løsninger inden for Trade Finance eller Cash Management. </a:t>
            </a:r>
          </a:p>
        </p:txBody>
      </p:sp>
      <p:sp>
        <p:nvSpPr>
          <p:cNvPr id="4" name="Pladsholder til diasnummer 3"/>
          <p:cNvSpPr>
            <a:spLocks noGrp="1"/>
          </p:cNvSpPr>
          <p:nvPr>
            <p:ph type="sldNum" sz="quarter" idx="10"/>
          </p:nvPr>
        </p:nvSpPr>
        <p:spPr/>
        <p:txBody>
          <a:bodyPr/>
          <a:lstStyle/>
          <a:p>
            <a:fld id="{7D3D2433-9FE9-4AE9-A810-09B442389FD5}" type="slidenum">
              <a:rPr lang="da-DK" smtClean="0"/>
              <a:pPr/>
              <a:t>8</a:t>
            </a:fld>
            <a:endParaRPr lang="da-DK" dirty="0"/>
          </a:p>
        </p:txBody>
      </p:sp>
    </p:spTree>
    <p:extLst>
      <p:ext uri="{BB962C8B-B14F-4D97-AF65-F5344CB8AC3E}">
        <p14:creationId xmlns:p14="http://schemas.microsoft.com/office/powerpoint/2010/main" val="1869390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7D3D2433-9FE9-4AE9-A810-09B442389FD5}" type="slidenum">
              <a:rPr lang="da-DK" smtClean="0"/>
              <a:t>9</a:t>
            </a:fld>
            <a:endParaRPr lang="da-DK"/>
          </a:p>
        </p:txBody>
      </p:sp>
    </p:spTree>
    <p:extLst>
      <p:ext uri="{BB962C8B-B14F-4D97-AF65-F5344CB8AC3E}">
        <p14:creationId xmlns:p14="http://schemas.microsoft.com/office/powerpoint/2010/main" val="173911406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wmf"/><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5.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4.wmf"/><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jp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27.emf"/><Relationship Id="rId4" Type="http://schemas.openxmlformats.org/officeDocument/2006/relationships/image" Target="../media/image4.wmf"/><Relationship Id="rId9" Type="http://schemas.openxmlformats.org/officeDocument/2006/relationships/image" Target="../media/image2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7.emf"/><Relationship Id="rId2" Type="http://schemas.openxmlformats.org/officeDocument/2006/relationships/image" Target="../media/image4.wmf"/><Relationship Id="rId1" Type="http://schemas.openxmlformats.org/officeDocument/2006/relationships/slideMaster" Target="../slideMasters/slideMaster2.xml"/><Relationship Id="rId6" Type="http://schemas.openxmlformats.org/officeDocument/2006/relationships/image" Target="../media/image28.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resentation title and date">
    <p:spTree>
      <p:nvGrpSpPr>
        <p:cNvPr id="1" name=""/>
        <p:cNvGrpSpPr/>
        <p:nvPr/>
      </p:nvGrpSpPr>
      <p:grpSpPr>
        <a:xfrm>
          <a:off x="0" y="0"/>
          <a:ext cx="0" cy="0"/>
          <a:chOff x="0" y="0"/>
          <a:chExt cx="0" cy="0"/>
        </a:xfrm>
      </p:grpSpPr>
      <p:sp>
        <p:nvSpPr>
          <p:cNvPr id="14" name="Rectangle 13"/>
          <p:cNvSpPr/>
          <p:nvPr userDrawn="1"/>
        </p:nvSpPr>
        <p:spPr>
          <a:xfrm>
            <a:off x="-3600" y="0"/>
            <a:ext cx="9147600" cy="6861600"/>
          </a:xfrm>
          <a:prstGeom prst="rect">
            <a:avLst/>
          </a:prstGeom>
          <a:solidFill>
            <a:schemeClr val="accent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endParaRPr lang="da-DK" sz="1200" b="1" dirty="0"/>
          </a:p>
        </p:txBody>
      </p:sp>
      <p:pic>
        <p:nvPicPr>
          <p:cNvPr id="34" name="SD_ART_CoverPictur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9154065" cy="6865200"/>
          </a:xfrm>
          <a:prstGeom prst="rect">
            <a:avLst/>
          </a:prstGeom>
        </p:spPr>
      </p:pic>
      <p:pic>
        <p:nvPicPr>
          <p:cNvPr id="3" name="SD_ART_CoverPicture_bmkArt"/>
          <p:cNvPicPr>
            <a:picLocks noChangeAspect="1"/>
          </p:cNvPicPr>
          <p:nvPr userDrawn="1"/>
        </p:nvPicPr>
        <p:blipFill>
          <a:blip r:embed="rId3">
            <a:extLst>
              <a:ext uri="{28A0092B-C50C-407E-A947-70E740481C1C}">
                <a14:useLocalDpi xmlns:a14="http://schemas.microsoft.com/office/drawing/2010/main" val="0"/>
              </a:ext>
            </a:extLst>
          </a:blip>
          <a:srcRect t="24766" b="24766"/>
          <a:stretch>
            <a:fillRect/>
          </a:stretch>
        </p:blipFill>
        <p:spPr>
          <a:xfrm>
            <a:off x="0" y="-3596"/>
            <a:ext cx="9154065" cy="6865192"/>
          </a:xfrm>
          <a:prstGeom prst="rect">
            <a:avLst/>
          </a:prstGeom>
        </p:spPr>
      </p:pic>
      <p:sp>
        <p:nvSpPr>
          <p:cNvPr id="27" name="Title 1"/>
          <p:cNvSpPr>
            <a:spLocks noGrp="1"/>
          </p:cNvSpPr>
          <p:nvPr>
            <p:ph type="ctrTitle"/>
          </p:nvPr>
        </p:nvSpPr>
        <p:spPr>
          <a:xfrm>
            <a:off x="493199" y="2257424"/>
            <a:ext cx="4769749" cy="3142575"/>
          </a:xfrm>
        </p:spPr>
        <p:txBody>
          <a:bodyPr/>
          <a:lstStyle>
            <a:lvl1pPr>
              <a:lnSpc>
                <a:spcPts val="6000"/>
              </a:lnSpc>
              <a:defRPr sz="5400">
                <a:solidFill>
                  <a:schemeClr val="bg1"/>
                </a:solidFill>
              </a:defRPr>
            </a:lvl1pPr>
          </a:lstStyle>
          <a:p>
            <a:r>
              <a:rPr lang="da-DK" dirty="0"/>
              <a:t>Klik for at redigere i master</a:t>
            </a:r>
          </a:p>
        </p:txBody>
      </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04400" y="2412000"/>
            <a:ext cx="2014460" cy="4155272"/>
          </a:xfrm>
          <a:prstGeom prst="rect">
            <a:avLst/>
          </a:prstGeom>
        </p:spPr>
      </p:pic>
      <p:sp>
        <p:nvSpPr>
          <p:cNvPr id="25" name="SD_FLD_Name"/>
          <p:cNvSpPr/>
          <p:nvPr userDrawn="1"/>
        </p:nvSpPr>
        <p:spPr>
          <a:xfrm>
            <a:off x="539750" y="6107740"/>
            <a:ext cx="4726800" cy="3816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endParaRPr lang="da-DK" sz="1300" dirty="0">
              <a:solidFill>
                <a:schemeClr val="bg1"/>
              </a:solidFill>
              <a:latin typeface="EKF Medium" pitchFamily="2" charset="0"/>
            </a:endParaRPr>
          </a:p>
        </p:txBody>
      </p:sp>
      <p:sp>
        <p:nvSpPr>
          <p:cNvPr id="26" name="SD_FLD_DateField"/>
          <p:cNvSpPr/>
          <p:nvPr userDrawn="1"/>
        </p:nvSpPr>
        <p:spPr>
          <a:xfrm>
            <a:off x="538763" y="5766903"/>
            <a:ext cx="4726800" cy="2628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1300" dirty="0">
              <a:solidFill>
                <a:schemeClr val="bg1"/>
              </a:solidFill>
              <a:latin typeface="EKF Medium" pitchFamily="2" charset="0"/>
            </a:endParaRPr>
          </a:p>
        </p:txBody>
      </p:sp>
      <p:sp>
        <p:nvSpPr>
          <p:cNvPr id="29" name="SD_FLD_SubTitle"/>
          <p:cNvSpPr/>
          <p:nvPr userDrawn="1"/>
        </p:nvSpPr>
        <p:spPr>
          <a:xfrm>
            <a:off x="540000" y="5472223"/>
            <a:ext cx="4726800" cy="2916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300" dirty="0">
                <a:solidFill>
                  <a:schemeClr val="bg1"/>
                </a:solidFill>
                <a:latin typeface="EKF Medium" pitchFamily="2" charset="0"/>
              </a:rPr>
              <a:t>EKF's Eksportambassadørprogram</a:t>
            </a:r>
          </a:p>
        </p:txBody>
      </p:sp>
      <p:sp>
        <p:nvSpPr>
          <p:cNvPr id="32" name="SD_ART_LogoLarge"/>
          <p:cNvSpPr/>
          <p:nvPr userDrawn="1"/>
        </p:nvSpPr>
        <p:spPr>
          <a:xfrm>
            <a:off x="540000" y="2448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4" name="SD_ART_LogoLarge_bmkArt"/>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0000" y="244800"/>
            <a:ext cx="989034" cy="309600"/>
          </a:xfrm>
          <a:prstGeom prst="rect">
            <a:avLst/>
          </a:prstGeom>
        </p:spPr>
      </p:pic>
      <p:pic>
        <p:nvPicPr>
          <p:cNvPr id="43" name="Picture 2"/>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9252000" y="0"/>
            <a:ext cx="2159376"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userDrawn="1"/>
        </p:nvGrpSpPr>
        <p:grpSpPr>
          <a:xfrm>
            <a:off x="9226996" y="2024063"/>
            <a:ext cx="1862484" cy="3637470"/>
            <a:chOff x="9226996" y="2024063"/>
            <a:chExt cx="1862484" cy="3637470"/>
          </a:xfrm>
        </p:grpSpPr>
        <p:grpSp>
          <p:nvGrpSpPr>
            <p:cNvPr id="35" name="Group 34"/>
            <p:cNvGrpSpPr/>
            <p:nvPr userDrawn="1"/>
          </p:nvGrpSpPr>
          <p:grpSpPr>
            <a:xfrm>
              <a:off x="9226996" y="4833156"/>
              <a:ext cx="1579372" cy="828377"/>
              <a:chOff x="9226996" y="5150206"/>
              <a:chExt cx="1579372" cy="828377"/>
            </a:xfrm>
          </p:grpSpPr>
          <p:pic>
            <p:nvPicPr>
              <p:cNvPr id="38" name="Picture 2"/>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a:stretch/>
            </p:blipFill>
            <p:spPr bwMode="auto">
              <a:xfrm>
                <a:off x="9226996" y="5321221"/>
                <a:ext cx="978158" cy="50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userDrawn="1"/>
            </p:nvPicPr>
            <p:blipFill rotWithShape="1">
              <a:blip r:embed="rId8">
                <a:extLst>
                  <a:ext uri="{28A0092B-C50C-407E-A947-70E740481C1C}">
                    <a14:useLocalDpi xmlns:a14="http://schemas.microsoft.com/office/drawing/2010/main"/>
                  </a:ext>
                </a:extLst>
              </a:blip>
              <a:srcRect t="46336"/>
              <a:stretch/>
            </p:blipFill>
            <p:spPr bwMode="auto">
              <a:xfrm>
                <a:off x="9226996" y="5831629"/>
                <a:ext cx="1579372" cy="14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userDrawn="1"/>
            </p:nvPicPr>
            <p:blipFill rotWithShape="1">
              <a:blip r:embed="rId9" cstate="screen">
                <a:extLst>
                  <a:ext uri="{28A0092B-C50C-407E-A947-70E740481C1C}">
                    <a14:useLocalDpi xmlns:a14="http://schemas.microsoft.com/office/drawing/2010/main"/>
                  </a:ext>
                </a:extLst>
              </a:blip>
              <a:srcRect l="2" r="-3" b="72749"/>
              <a:stretch/>
            </p:blipFill>
            <p:spPr bwMode="auto">
              <a:xfrm>
                <a:off x="9226996" y="5150206"/>
                <a:ext cx="978158" cy="18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userDrawn="1"/>
            </p:nvPicPr>
            <p:blipFill rotWithShape="1">
              <a:blip r:embed="rId10" cstate="screen">
                <a:extLst>
                  <a:ext uri="{28A0092B-C50C-407E-A947-70E740481C1C}">
                    <a14:useLocalDpi xmlns:a14="http://schemas.microsoft.com/office/drawing/2010/main"/>
                  </a:ext>
                </a:extLst>
              </a:blip>
              <a:srcRect/>
              <a:stretch/>
            </p:blipFill>
            <p:spPr bwMode="auto">
              <a:xfrm>
                <a:off x="9226996" y="5704260"/>
                <a:ext cx="978158" cy="12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Oval 41"/>
              <p:cNvSpPr/>
              <p:nvPr userDrawn="1"/>
            </p:nvSpPr>
            <p:spPr>
              <a:xfrm>
                <a:off x="9688757" y="5335901"/>
                <a:ext cx="550915" cy="3961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endParaRPr lang="da-DK" sz="1200" b="1" dirty="0"/>
              </a:p>
            </p:txBody>
          </p:sp>
        </p:grpSp>
        <p:sp>
          <p:nvSpPr>
            <p:cNvPr id="44" name="TextBox 5"/>
            <p:cNvSpPr txBox="1">
              <a:spLocks noChangeArrowheads="1"/>
            </p:cNvSpPr>
            <p:nvPr userDrawn="1"/>
          </p:nvSpPr>
          <p:spPr bwMode="auto">
            <a:xfrm>
              <a:off x="9250609" y="2024063"/>
              <a:ext cx="1838871"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1">
                  <a:solidFill>
                    <a:schemeClr val="tx1">
                      <a:lumMod val="75000"/>
                      <a:lumOff val="25000"/>
                    </a:schemeClr>
                  </a:solidFill>
                </a:rPr>
                <a:t>Forsideslide</a:t>
              </a:r>
              <a:r>
                <a:rPr lang="da-DK" sz="1000" b="1" baseline="0" noProof="1">
                  <a:solidFill>
                    <a:schemeClr val="tx1">
                      <a:lumMod val="75000"/>
                      <a:lumOff val="25000"/>
                    </a:schemeClr>
                  </a:solidFill>
                </a:rPr>
                <a:t>, farvet </a:t>
              </a:r>
              <a:br>
                <a:rPr lang="da-DK" sz="1000" b="1" baseline="0" noProof="1">
                  <a:solidFill>
                    <a:schemeClr val="tx1">
                      <a:lumMod val="75000"/>
                      <a:lumOff val="25000"/>
                    </a:schemeClr>
                  </a:solidFill>
                </a:rPr>
              </a:br>
              <a:r>
                <a:rPr lang="da-DK" sz="1000" b="1" baseline="0" noProof="1">
                  <a:solidFill>
                    <a:schemeClr val="tx1">
                      <a:lumMod val="75000"/>
                      <a:lumOff val="25000"/>
                    </a:schemeClr>
                  </a:solidFill>
                </a:rPr>
                <a:t>eller med billede</a:t>
              </a:r>
              <a:endParaRPr lang="da-DK" sz="1000" b="1" noProof="1">
                <a:solidFill>
                  <a:schemeClr val="tx1">
                    <a:lumMod val="75000"/>
                    <a:lumOff val="25000"/>
                  </a:schemeClr>
                </a:solidFill>
              </a:endParaRPr>
            </a:p>
            <a:p>
              <a:pPr algn="l" eaLnBrk="1" hangingPunct="1"/>
              <a:r>
                <a:rPr lang="da-DK" sz="1000" noProof="1">
                  <a:solidFill>
                    <a:schemeClr val="tx1">
                      <a:lumMod val="75000"/>
                      <a:lumOff val="25000"/>
                    </a:schemeClr>
                  </a:solidFill>
                </a:rPr>
                <a:t>Indsæt billede: </a:t>
              </a:r>
              <a:br>
                <a:rPr lang="da-DK" sz="1000" noProof="1">
                  <a:solidFill>
                    <a:schemeClr val="tx1">
                      <a:lumMod val="75000"/>
                      <a:lumOff val="25000"/>
                    </a:schemeClr>
                  </a:solidFill>
                </a:rPr>
              </a:br>
              <a:r>
                <a:rPr lang="da-DK" sz="1000" b="1" noProof="1">
                  <a:solidFill>
                    <a:schemeClr val="tx1">
                      <a:lumMod val="75000"/>
                      <a:lumOff val="25000"/>
                    </a:schemeClr>
                  </a:solidFill>
                </a:rPr>
                <a:t>1. </a:t>
              </a:r>
              <a:r>
                <a:rPr lang="da-DK" sz="1000" noProof="1">
                  <a:solidFill>
                    <a:schemeClr val="tx1">
                      <a:lumMod val="75000"/>
                      <a:lumOff val="25000"/>
                    </a:schemeClr>
                  </a:solidFill>
                </a:rPr>
                <a:t>Vælg EKF-fanen</a:t>
              </a:r>
            </a:p>
            <a:p>
              <a:pPr algn="l" eaLnBrk="1" hangingPunct="1"/>
              <a:r>
                <a:rPr lang="da-DK" sz="1000" b="1" noProof="1">
                  <a:solidFill>
                    <a:schemeClr val="tx1">
                      <a:lumMod val="75000"/>
                      <a:lumOff val="25000"/>
                    </a:schemeClr>
                  </a:solidFill>
                </a:rPr>
                <a:t>2. </a:t>
              </a:r>
              <a:r>
                <a:rPr lang="da-DK" sz="1000" noProof="1">
                  <a:solidFill>
                    <a:schemeClr val="tx1">
                      <a:lumMod val="75000"/>
                      <a:lumOff val="25000"/>
                    </a:schemeClr>
                  </a:solidFill>
                </a:rPr>
                <a:t>Klik på </a:t>
              </a:r>
              <a:r>
                <a:rPr lang="da-DK" sz="1000" b="1" noProof="1">
                  <a:solidFill>
                    <a:schemeClr val="tx1">
                      <a:lumMod val="75000"/>
                      <a:lumOff val="25000"/>
                    </a:schemeClr>
                  </a:solidFill>
                </a:rPr>
                <a:t>Forside-billede</a:t>
              </a:r>
            </a:p>
            <a:p>
              <a:pPr algn="l" eaLnBrk="1" hangingPunct="1"/>
              <a:endParaRPr lang="da-DK" sz="1000" noProof="1">
                <a:solidFill>
                  <a:schemeClr val="tx1">
                    <a:lumMod val="75000"/>
                    <a:lumOff val="25000"/>
                  </a:schemeClr>
                </a:solidFill>
              </a:endParaRPr>
            </a:p>
            <a:p>
              <a:pPr algn="l" eaLnBrk="1" hangingPunct="1"/>
              <a:endParaRPr lang="da-DK" sz="1000" noProof="1">
                <a:solidFill>
                  <a:schemeClr val="tx1">
                    <a:lumMod val="75000"/>
                    <a:lumOff val="25000"/>
                  </a:schemeClr>
                </a:solidFill>
              </a:endParaRPr>
            </a:p>
            <a:p>
              <a:pPr algn="l" eaLnBrk="1" hangingPunct="1"/>
              <a:endParaRPr lang="da-DK" sz="1000" noProof="1">
                <a:solidFill>
                  <a:schemeClr val="tx1">
                    <a:lumMod val="75000"/>
                    <a:lumOff val="25000"/>
                  </a:schemeClr>
                </a:solidFill>
              </a:endParaRPr>
            </a:p>
            <a:p>
              <a:pPr algn="l" eaLnBrk="1" hangingPunct="1"/>
              <a:endParaRPr lang="da-DK" sz="1000" noProof="1">
                <a:solidFill>
                  <a:schemeClr val="tx1">
                    <a:lumMod val="75000"/>
                    <a:lumOff val="25000"/>
                  </a:schemeClr>
                </a:solidFill>
              </a:endParaRPr>
            </a:p>
            <a:p>
              <a:pPr algn="l" eaLnBrk="1" hangingPunct="1"/>
              <a:endParaRPr lang="da-DK" sz="1000" noProof="1">
                <a:solidFill>
                  <a:schemeClr val="tx1">
                    <a:lumMod val="75000"/>
                    <a:lumOff val="25000"/>
                  </a:schemeClr>
                </a:solidFill>
              </a:endParaRPr>
            </a:p>
            <a:p>
              <a:pPr algn="l" eaLnBrk="1" hangingPunct="1"/>
              <a:r>
                <a:rPr lang="da-DK" sz="1000" b="1" noProof="1">
                  <a:solidFill>
                    <a:schemeClr val="tx1">
                      <a:lumMod val="75000"/>
                      <a:lumOff val="25000"/>
                    </a:schemeClr>
                  </a:solidFill>
                </a:rPr>
                <a:t>3. </a:t>
              </a:r>
              <a:r>
                <a:rPr lang="da-DK" sz="1000" noProof="1">
                  <a:solidFill>
                    <a:schemeClr val="tx1">
                      <a:lumMod val="75000"/>
                      <a:lumOff val="25000"/>
                    </a:schemeClr>
                  </a:solidFill>
                </a:rPr>
                <a:t>Vælg billede</a:t>
              </a:r>
            </a:p>
            <a:p>
              <a:pPr algn="l" eaLnBrk="1" hangingPunct="1"/>
              <a:endParaRPr lang="da-DK" sz="1000" noProof="1">
                <a:solidFill>
                  <a:schemeClr val="tx1">
                    <a:lumMod val="75000"/>
                    <a:lumOff val="25000"/>
                  </a:schemeClr>
                </a:solidFill>
              </a:endParaRPr>
            </a:p>
            <a:p>
              <a:pPr algn="l" eaLnBrk="1" hangingPunct="1"/>
              <a:endParaRPr lang="da-DK" sz="1000" noProof="1">
                <a:solidFill>
                  <a:schemeClr val="tx1">
                    <a:lumMod val="75000"/>
                    <a:lumOff val="25000"/>
                  </a:schemeClr>
                </a:solidFill>
              </a:endParaRPr>
            </a:p>
            <a:p>
              <a:pPr algn="l" eaLnBrk="1" hangingPunct="1">
                <a:tabLst>
                  <a:tab pos="134938" algn="l"/>
                </a:tabLst>
              </a:pPr>
              <a:r>
                <a:rPr lang="da-DK" sz="1000" b="1" noProof="1">
                  <a:solidFill>
                    <a:schemeClr val="tx1">
                      <a:lumMod val="75000"/>
                      <a:lumOff val="25000"/>
                    </a:schemeClr>
                  </a:solidFill>
                </a:rPr>
                <a:t>Vælg Printer version</a:t>
              </a:r>
            </a:p>
            <a:p>
              <a:pPr marL="0" indent="0" algn="l" eaLnBrk="1" hangingPunct="1">
                <a:buFontTx/>
                <a:buNone/>
                <a:tabLst>
                  <a:tab pos="134938" algn="l"/>
                </a:tabLst>
              </a:pPr>
              <a:r>
                <a:rPr lang="da-DK" sz="1000" b="1" baseline="0" noProof="1">
                  <a:solidFill>
                    <a:schemeClr val="tx1">
                      <a:lumMod val="75000"/>
                      <a:lumOff val="25000"/>
                    </a:schemeClr>
                  </a:solidFill>
                </a:rPr>
                <a:t>1.	</a:t>
              </a:r>
              <a:r>
                <a:rPr lang="da-DK" sz="1000" baseline="0" noProof="1">
                  <a:solidFill>
                    <a:schemeClr val="tx1">
                      <a:lumMod val="75000"/>
                      <a:lumOff val="25000"/>
                    </a:schemeClr>
                  </a:solidFill>
                </a:rPr>
                <a:t>Vælg </a:t>
              </a:r>
              <a:r>
                <a:rPr lang="da-DK" sz="1000" b="1" baseline="0" noProof="1">
                  <a:solidFill>
                    <a:schemeClr val="tx1">
                      <a:lumMod val="75000"/>
                      <a:lumOff val="25000"/>
                    </a:schemeClr>
                  </a:solidFill>
                </a:rPr>
                <a:t>Design</a:t>
              </a:r>
              <a:r>
                <a:rPr lang="da-DK" sz="1000" baseline="0" noProof="1">
                  <a:solidFill>
                    <a:schemeClr val="tx1">
                      <a:lumMod val="75000"/>
                      <a:lumOff val="25000"/>
                    </a:schemeClr>
                  </a:solidFill>
                </a:rPr>
                <a:t>-fanen</a:t>
              </a:r>
            </a:p>
            <a:p>
              <a:pPr marL="0" indent="0" algn="l" eaLnBrk="1" hangingPunct="1">
                <a:buFontTx/>
                <a:buNone/>
                <a:tabLst>
                  <a:tab pos="134938" algn="l"/>
                </a:tabLst>
              </a:pPr>
              <a:r>
                <a:rPr lang="da-DK" sz="1000" b="1" baseline="0" noProof="1">
                  <a:solidFill>
                    <a:schemeClr val="tx1">
                      <a:lumMod val="75000"/>
                      <a:lumOff val="25000"/>
                    </a:schemeClr>
                  </a:solidFill>
                </a:rPr>
                <a:t>2.	</a:t>
              </a:r>
              <a:r>
                <a:rPr lang="da-DK" sz="1000" baseline="0" noProof="1">
                  <a:solidFill>
                    <a:schemeClr val="tx1">
                      <a:lumMod val="75000"/>
                      <a:lumOff val="25000"/>
                    </a:schemeClr>
                  </a:solidFill>
                </a:rPr>
                <a:t>Under </a:t>
              </a:r>
              <a:r>
                <a:rPr lang="da-DK" sz="1000" b="1" baseline="0" noProof="1">
                  <a:solidFill>
                    <a:schemeClr val="tx1">
                      <a:lumMod val="75000"/>
                      <a:lumOff val="25000"/>
                    </a:schemeClr>
                  </a:solidFill>
                </a:rPr>
                <a:t>Tema</a:t>
              </a:r>
              <a:r>
                <a:rPr lang="da-DK" sz="1000" baseline="0" noProof="1">
                  <a:solidFill>
                    <a:schemeClr val="tx1">
                      <a:lumMod val="75000"/>
                      <a:lumOff val="25000"/>
                    </a:schemeClr>
                  </a:solidFill>
                </a:rPr>
                <a:t>, højre klik på 	</a:t>
              </a:r>
              <a:r>
                <a:rPr lang="da-DK" sz="1000" b="1" baseline="0" noProof="1">
                  <a:solidFill>
                    <a:schemeClr val="tx1">
                      <a:lumMod val="75000"/>
                      <a:lumOff val="25000"/>
                    </a:schemeClr>
                  </a:solidFill>
                </a:rPr>
                <a:t>Eksport Kredit Fonden print</a:t>
              </a:r>
            </a:p>
            <a:p>
              <a:pPr marL="0" indent="0" algn="l" eaLnBrk="1" hangingPunct="1">
                <a:buFontTx/>
                <a:buNone/>
                <a:tabLst>
                  <a:tab pos="134938" algn="l"/>
                </a:tabLst>
              </a:pPr>
              <a:r>
                <a:rPr lang="da-DK" sz="1000" b="1" baseline="0" noProof="1">
                  <a:solidFill>
                    <a:schemeClr val="tx1">
                      <a:lumMod val="75000"/>
                      <a:lumOff val="25000"/>
                    </a:schemeClr>
                  </a:solidFill>
                </a:rPr>
                <a:t>3. </a:t>
              </a:r>
              <a:r>
                <a:rPr lang="da-DK" sz="1000" baseline="0" noProof="1">
                  <a:solidFill>
                    <a:schemeClr val="tx1">
                      <a:lumMod val="75000"/>
                      <a:lumOff val="25000"/>
                    </a:schemeClr>
                  </a:solidFill>
                </a:rPr>
                <a:t>Vælg </a:t>
              </a:r>
              <a:r>
                <a:rPr lang="da-DK" sz="1000" b="1" baseline="0" noProof="1">
                  <a:solidFill>
                    <a:schemeClr val="tx1">
                      <a:lumMod val="75000"/>
                      <a:lumOff val="25000"/>
                    </a:schemeClr>
                  </a:solidFill>
                </a:rPr>
                <a:t>Anvend på alle dias</a:t>
              </a:r>
              <a:endParaRPr lang="da-DK" sz="1000" noProof="1">
                <a:solidFill>
                  <a:schemeClr val="tx1">
                    <a:lumMod val="75000"/>
                    <a:lumOff val="25000"/>
                  </a:schemeClr>
                </a:solidFill>
              </a:endParaRPr>
            </a:p>
          </p:txBody>
        </p:sp>
        <p:grpSp>
          <p:nvGrpSpPr>
            <p:cNvPr id="45" name="Group 44"/>
            <p:cNvGrpSpPr/>
            <p:nvPr userDrawn="1"/>
          </p:nvGrpSpPr>
          <p:grpSpPr>
            <a:xfrm>
              <a:off x="9252597" y="2827501"/>
              <a:ext cx="356552" cy="648055"/>
              <a:chOff x="9252597" y="2928169"/>
              <a:chExt cx="356552" cy="648055"/>
            </a:xfrm>
          </p:grpSpPr>
          <p:pic>
            <p:nvPicPr>
              <p:cNvPr id="46" name="Picture 2"/>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252597" y="3056252"/>
                <a:ext cx="356552" cy="519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3"/>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9252597" y="2928169"/>
                <a:ext cx="304571" cy="14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74955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se">
    <p:spTree>
      <p:nvGrpSpPr>
        <p:cNvPr id="1" name=""/>
        <p:cNvGrpSpPr/>
        <p:nvPr/>
      </p:nvGrpSpPr>
      <p:grpSpPr>
        <a:xfrm>
          <a:off x="0" y="0"/>
          <a:ext cx="0" cy="0"/>
          <a:chOff x="0" y="0"/>
          <a:chExt cx="0" cy="0"/>
        </a:xfrm>
      </p:grpSpPr>
      <p:sp>
        <p:nvSpPr>
          <p:cNvPr id="10" name="Rectangle 9"/>
          <p:cNvSpPr/>
          <p:nvPr userDrawn="1"/>
        </p:nvSpPr>
        <p:spPr>
          <a:xfrm>
            <a:off x="5724525" y="5179096"/>
            <a:ext cx="3168649" cy="14280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7" name="Title 1"/>
          <p:cNvSpPr>
            <a:spLocks noGrp="1"/>
          </p:cNvSpPr>
          <p:nvPr>
            <p:ph type="title"/>
          </p:nvPr>
        </p:nvSpPr>
        <p:spPr>
          <a:xfrm>
            <a:off x="1799692" y="627368"/>
            <a:ext cx="7093482" cy="1143000"/>
          </a:xfrm>
        </p:spPr>
        <p:txBody>
          <a:bodyPr/>
          <a:lstStyle>
            <a:lvl1pPr>
              <a:defRPr>
                <a:solidFill>
                  <a:schemeClr val="accent1"/>
                </a:solidFill>
              </a:defRPr>
            </a:lvl1pPr>
          </a:lstStyle>
          <a:p>
            <a:r>
              <a:rPr lang="da-DK" dirty="0"/>
              <a:t>Klik for at redigere i master</a:t>
            </a:r>
          </a:p>
        </p:txBody>
      </p:sp>
      <p:sp>
        <p:nvSpPr>
          <p:cNvPr id="15" name="Text Placeholder 2"/>
          <p:cNvSpPr>
            <a:spLocks noGrp="1"/>
          </p:cNvSpPr>
          <p:nvPr>
            <p:ph type="body" sz="quarter" idx="14"/>
          </p:nvPr>
        </p:nvSpPr>
        <p:spPr>
          <a:xfrm>
            <a:off x="5724525" y="1881187"/>
            <a:ext cx="3168649" cy="3243907"/>
          </a:xfrm>
          <a:solidFill>
            <a:srgbClr val="DDDDDD"/>
          </a:solidFill>
        </p:spPr>
        <p:txBody>
          <a:bodyPr lIns="144000" tIns="144000" rIns="144000" bIns="72000"/>
          <a:lstStyle>
            <a:lvl1pPr marL="0" indent="0">
              <a:spcBef>
                <a:spcPts val="600"/>
              </a:spcBef>
              <a:buFontTx/>
              <a:buNone/>
              <a:defRPr sz="1500">
                <a:solidFill>
                  <a:schemeClr val="accent1"/>
                </a:solidFill>
                <a:latin typeface="EKF Medium" pitchFamily="2" charset="0"/>
              </a:defRPr>
            </a:lvl1pPr>
            <a:lvl2pPr marL="0" indent="0">
              <a:spcBef>
                <a:spcPts val="0"/>
              </a:spcBef>
              <a:buFontTx/>
              <a:buNone/>
              <a:defRPr sz="1500">
                <a:latin typeface="EKF Medium" pitchFamily="2" charset="0"/>
              </a:defRPr>
            </a:lvl2pPr>
            <a:lvl3pPr marL="122400" indent="-122400">
              <a:spcBef>
                <a:spcPts val="600"/>
              </a:spcBef>
              <a:buClr>
                <a:schemeClr val="accent1"/>
              </a:buClr>
              <a:buSzPct val="135000"/>
              <a:buFont typeface="EKF Light" panose="02000503030000020004" pitchFamily="2" charset="0"/>
              <a:buChar char="›"/>
              <a:defRPr sz="1500">
                <a:latin typeface="EKF Medium" pitchFamily="2" charset="0"/>
              </a:defRPr>
            </a:lvl3pPr>
            <a:lvl4pPr marL="244800" indent="-122400">
              <a:spcBef>
                <a:spcPts val="600"/>
              </a:spcBef>
              <a:defRPr sz="1500">
                <a:latin typeface="EKF Medium" pitchFamily="2" charset="0"/>
              </a:defRPr>
            </a:lvl4pPr>
            <a:lvl5pPr marL="367200" indent="-122400">
              <a:spcBef>
                <a:spcPts val="600"/>
              </a:spcBef>
              <a:defRPr sz="1500">
                <a:latin typeface="EKF Medium" pitchFamily="2" charset="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Content Placeholder 3"/>
          <p:cNvSpPr>
            <a:spLocks noGrp="1"/>
          </p:cNvSpPr>
          <p:nvPr>
            <p:ph sz="quarter" idx="15" hasCustomPrompt="1"/>
          </p:nvPr>
        </p:nvSpPr>
        <p:spPr>
          <a:xfrm>
            <a:off x="5886692" y="5300662"/>
            <a:ext cx="2844315" cy="1152525"/>
          </a:xfrm>
        </p:spPr>
        <p:txBody>
          <a:bodyPr/>
          <a:lstStyle>
            <a:lvl1pPr marL="0" indent="0">
              <a:buFontTx/>
              <a:buNone/>
              <a:defRPr sz="1500">
                <a:latin typeface="EKF Medium" pitchFamily="2" charset="0"/>
              </a:defRPr>
            </a:lvl1pPr>
            <a:lvl2pPr>
              <a:defRPr sz="1600"/>
            </a:lvl2pPr>
            <a:lvl3pPr>
              <a:defRPr sz="1600"/>
            </a:lvl3pPr>
            <a:lvl4pPr>
              <a:defRPr sz="1600"/>
            </a:lvl4pPr>
            <a:lvl5pPr>
              <a:defRPr sz="1600"/>
            </a:lvl5pPr>
          </a:lstStyle>
          <a:p>
            <a:r>
              <a:rPr lang="da-DK" noProof="1"/>
              <a:t>Vælg pladsholderen og indsæt logo</a:t>
            </a:r>
          </a:p>
        </p:txBody>
      </p:sp>
      <p:sp>
        <p:nvSpPr>
          <p:cNvPr id="7" name="Picture Placeholder 4"/>
          <p:cNvSpPr>
            <a:spLocks noGrp="1"/>
          </p:cNvSpPr>
          <p:nvPr>
            <p:ph type="pic" sz="quarter" idx="13" hasCustomPrompt="1"/>
          </p:nvPr>
        </p:nvSpPr>
        <p:spPr>
          <a:xfrm>
            <a:off x="252413" y="1881188"/>
            <a:ext cx="5415867" cy="4725988"/>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stStyle>
          <a:p>
            <a:r>
              <a:rPr lang="da-DK" noProof="1"/>
              <a:t>Vælg billedepladsholderen og indsæt billede</a:t>
            </a:r>
          </a:p>
          <a:p>
            <a:endParaRPr lang="da-DK" dirty="0"/>
          </a:p>
        </p:txBody>
      </p:sp>
      <p:sp>
        <p:nvSpPr>
          <p:cNvPr id="28" name="TextBox 27"/>
          <p:cNvSpPr txBox="1"/>
          <p:nvPr userDrawn="1"/>
        </p:nvSpPr>
        <p:spPr>
          <a:xfrm>
            <a:off x="540826" y="1187388"/>
            <a:ext cx="1146148" cy="581698"/>
          </a:xfrm>
          <a:prstGeom prst="rect">
            <a:avLst/>
          </a:prstGeom>
          <a:noFill/>
        </p:spPr>
        <p:txBody>
          <a:bodyPr wrap="none" lIns="0" tIns="0" rIns="0" bIns="0" rtlCol="0" anchor="b" anchorCtr="0">
            <a:spAutoFit/>
          </a:bodyPr>
          <a:lstStyle/>
          <a:p>
            <a:pPr>
              <a:lnSpc>
                <a:spcPct val="90000"/>
              </a:lnSpc>
            </a:pPr>
            <a:r>
              <a:rPr lang="da-DK" sz="4200" dirty="0">
                <a:solidFill>
                  <a:srgbClr val="656565"/>
                </a:solidFill>
              </a:rPr>
              <a:t>Case</a:t>
            </a:r>
          </a:p>
        </p:txBody>
      </p:sp>
      <p:pic>
        <p:nvPicPr>
          <p:cNvPr id="23"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252000" y="0"/>
            <a:ext cx="2159376"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17"/>
          <p:cNvSpPr txBox="1">
            <a:spLocks noChangeArrowheads="1"/>
          </p:cNvSpPr>
          <p:nvPr userDrawn="1"/>
        </p:nvSpPr>
        <p:spPr bwMode="auto">
          <a:xfrm>
            <a:off x="9254242" y="1880828"/>
            <a:ext cx="168362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1">
                <a:solidFill>
                  <a:schemeClr val="tx1">
                    <a:lumMod val="75000"/>
                    <a:lumOff val="25000"/>
                  </a:schemeClr>
                </a:solidFill>
                <a:cs typeface="Arial" charset="0"/>
              </a:rPr>
              <a:t>Lav teksten grå</a:t>
            </a:r>
            <a:br>
              <a:rPr lang="da-DK" sz="1000" b="1" noProof="1">
                <a:solidFill>
                  <a:schemeClr val="tx1">
                    <a:lumMod val="75000"/>
                    <a:lumOff val="25000"/>
                  </a:schemeClr>
                </a:solidFill>
                <a:cs typeface="Arial" charset="0"/>
              </a:rPr>
            </a:br>
            <a:r>
              <a:rPr lang="da-DK" sz="1000" b="0" noProof="1">
                <a:solidFill>
                  <a:schemeClr val="tx1">
                    <a:lumMod val="75000"/>
                    <a:lumOff val="25000"/>
                  </a:schemeClr>
                </a:solidFill>
                <a:cs typeface="Arial" charset="0"/>
              </a:rPr>
              <a:t>Klik</a:t>
            </a:r>
            <a:r>
              <a:rPr lang="da-DK" sz="1000" b="0" baseline="0" noProof="1">
                <a:solidFill>
                  <a:schemeClr val="tx1">
                    <a:lumMod val="75000"/>
                    <a:lumOff val="25000"/>
                  </a:schemeClr>
                </a:solidFill>
                <a:cs typeface="Arial" charset="0"/>
              </a:rPr>
              <a:t> på</a:t>
            </a:r>
            <a:r>
              <a:rPr lang="da-DK" sz="1000" b="0" noProof="1">
                <a:solidFill>
                  <a:schemeClr val="tx1">
                    <a:lumMod val="75000"/>
                    <a:lumOff val="25000"/>
                  </a:schemeClr>
                </a:solidFill>
                <a:cs typeface="Arial" charset="0"/>
              </a:rPr>
              <a:t> </a:t>
            </a:r>
            <a:r>
              <a:rPr lang="da-DK" sz="1000" b="1" noProof="1">
                <a:solidFill>
                  <a:schemeClr val="tx1">
                    <a:lumMod val="75000"/>
                    <a:lumOff val="25000"/>
                  </a:schemeClr>
                </a:solidFill>
                <a:cs typeface="Arial" charset="0"/>
              </a:rPr>
              <a:t>Forøg listeniveau </a:t>
            </a:r>
            <a:br>
              <a:rPr lang="da-DK" sz="1000" b="1" noProof="1">
                <a:solidFill>
                  <a:schemeClr val="tx1">
                    <a:lumMod val="75000"/>
                    <a:lumOff val="25000"/>
                  </a:schemeClr>
                </a:solidFill>
                <a:cs typeface="Arial" charset="0"/>
              </a:rPr>
            </a:br>
            <a:r>
              <a:rPr lang="da-DK" sz="1000" noProof="1">
                <a:solidFill>
                  <a:schemeClr val="tx1">
                    <a:lumMod val="75000"/>
                    <a:lumOff val="25000"/>
                  </a:schemeClr>
                </a:solidFill>
                <a:cs typeface="Arial" charset="0"/>
              </a:rPr>
              <a:t>i PowerPoints topmenu</a:t>
            </a:r>
          </a:p>
          <a:p>
            <a:pPr algn="l" eaLnBrk="1" hangingPunct="1"/>
            <a:endParaRPr lang="da-DK" sz="1000" noProof="1">
              <a:solidFill>
                <a:schemeClr val="tx1">
                  <a:lumMod val="75000"/>
                  <a:lumOff val="25000"/>
                </a:schemeClr>
              </a:solidFill>
              <a:cs typeface="Arial" charset="0"/>
            </a:endParaRPr>
          </a:p>
          <a:p>
            <a:pPr algn="l" eaLnBrk="1" hangingPunct="1"/>
            <a:endParaRPr lang="da-DK" sz="1000" noProof="1">
              <a:solidFill>
                <a:schemeClr val="tx1">
                  <a:lumMod val="75000"/>
                  <a:lumOff val="25000"/>
                </a:schemeClr>
              </a:solidFill>
              <a:cs typeface="Arial" charset="0"/>
            </a:endParaRPr>
          </a:p>
          <a:p>
            <a:pPr algn="l" eaLnBrk="1" hangingPunct="1"/>
            <a:r>
              <a:rPr lang="da-DK" sz="1000" noProof="1">
                <a:solidFill>
                  <a:schemeClr val="tx1">
                    <a:lumMod val="75000"/>
                    <a:lumOff val="25000"/>
                  </a:schemeClr>
                </a:solidFill>
                <a:cs typeface="Arial" charset="0"/>
              </a:rPr>
              <a:t>Klik</a:t>
            </a:r>
            <a:r>
              <a:rPr lang="da-DK" sz="1000" baseline="0" noProof="1">
                <a:solidFill>
                  <a:schemeClr val="tx1">
                    <a:lumMod val="75000"/>
                    <a:lumOff val="25000"/>
                  </a:schemeClr>
                </a:solidFill>
                <a:cs typeface="Arial" charset="0"/>
              </a:rPr>
              <a:t> 2 gange for at få korrekt bullet</a:t>
            </a:r>
            <a:endParaRPr lang="da-DK" sz="1000" noProof="1">
              <a:solidFill>
                <a:schemeClr val="tx1">
                  <a:lumMod val="75000"/>
                  <a:lumOff val="25000"/>
                </a:schemeClr>
              </a:solidFill>
              <a:cs typeface="Arial" charset="0"/>
            </a:endParaRPr>
          </a:p>
          <a:p>
            <a:pPr algn="l" eaLnBrk="1" hangingPunct="1"/>
            <a:endParaRPr lang="da-DK" sz="1000" noProof="1">
              <a:solidFill>
                <a:schemeClr val="tx1">
                  <a:lumMod val="75000"/>
                  <a:lumOff val="25000"/>
                </a:schemeClr>
              </a:solidFill>
              <a:cs typeface="Arial" charset="0"/>
            </a:endParaRPr>
          </a:p>
          <a:p>
            <a:pPr algn="l" eaLnBrk="1" hangingPunct="1"/>
            <a:r>
              <a:rPr lang="da-DK" sz="1000" noProof="1">
                <a:solidFill>
                  <a:schemeClr val="tx1">
                    <a:lumMod val="75000"/>
                    <a:lumOff val="25000"/>
                  </a:schemeClr>
                </a:solidFill>
                <a:cs typeface="Arial" charset="0"/>
              </a:rPr>
              <a:t>For at skifte</a:t>
            </a:r>
            <a:r>
              <a:rPr lang="da-DK" sz="1000" baseline="0" noProof="1">
                <a:solidFill>
                  <a:schemeClr val="tx1">
                    <a:lumMod val="75000"/>
                    <a:lumOff val="25000"/>
                  </a:schemeClr>
                </a:solidFill>
                <a:cs typeface="Arial" charset="0"/>
              </a:rPr>
              <a:t> tilbage</a:t>
            </a:r>
            <a:r>
              <a:rPr lang="da-DK" sz="1000" noProof="1">
                <a:solidFill>
                  <a:schemeClr val="tx1">
                    <a:lumMod val="75000"/>
                    <a:lumOff val="25000"/>
                  </a:schemeClr>
                </a:solidFill>
                <a:cs typeface="Arial" charset="0"/>
              </a:rPr>
              <a:t>, brug </a:t>
            </a:r>
            <a:r>
              <a:rPr lang="da-DK" sz="1000" b="1" noProof="1">
                <a:solidFill>
                  <a:schemeClr val="tx1">
                    <a:lumMod val="75000"/>
                    <a:lumOff val="25000"/>
                  </a:schemeClr>
                </a:solidFill>
                <a:cs typeface="Arial" charset="0"/>
              </a:rPr>
              <a:t>Formindsk listeniveau</a:t>
            </a:r>
          </a:p>
        </p:txBody>
      </p:sp>
      <p:sp>
        <p:nvSpPr>
          <p:cNvPr id="25" name="Line 15"/>
          <p:cNvSpPr>
            <a:spLocks noChangeShapeType="1"/>
          </p:cNvSpPr>
          <p:nvPr userDrawn="1"/>
        </p:nvSpPr>
        <p:spPr bwMode="auto">
          <a:xfrm flipV="1">
            <a:off x="9357051" y="3648151"/>
            <a:ext cx="0" cy="215900"/>
          </a:xfrm>
          <a:prstGeom prst="line">
            <a:avLst/>
          </a:prstGeom>
          <a:noFill/>
          <a:ln w="38100">
            <a:solidFill>
              <a:schemeClr val="tx1">
                <a:lumMod val="75000"/>
                <a:lumOff val="2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da-DK" noProof="0" dirty="0">
              <a:latin typeface="EKF Light" pitchFamily="2" charset="0"/>
            </a:endParaRPr>
          </a:p>
        </p:txBody>
      </p:sp>
      <p:sp>
        <p:nvSpPr>
          <p:cNvPr id="26" name="Line 20"/>
          <p:cNvSpPr>
            <a:spLocks noChangeShapeType="1"/>
          </p:cNvSpPr>
          <p:nvPr userDrawn="1"/>
        </p:nvSpPr>
        <p:spPr bwMode="auto">
          <a:xfrm flipH="1">
            <a:off x="9749036" y="2480404"/>
            <a:ext cx="215900" cy="0"/>
          </a:xfrm>
          <a:prstGeom prst="line">
            <a:avLst/>
          </a:prstGeom>
          <a:noFill/>
          <a:ln w="38100">
            <a:solidFill>
              <a:schemeClr val="tx1">
                <a:lumMod val="75000"/>
                <a:lumOff val="2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da-DK" noProof="0" dirty="0">
              <a:latin typeface="EKF Light" pitchFamily="2" charset="0"/>
            </a:endParaRPr>
          </a:p>
        </p:txBody>
      </p:sp>
      <p:pic>
        <p:nvPicPr>
          <p:cNvPr id="29"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54242" y="2377125"/>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Rounded Rectangle 29"/>
          <p:cNvSpPr/>
          <p:nvPr userDrawn="1"/>
        </p:nvSpPr>
        <p:spPr>
          <a:xfrm>
            <a:off x="9482842" y="2377125"/>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pic>
        <p:nvPicPr>
          <p:cNvPr id="31" name="Picture 3"/>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9253671" y="3419832"/>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31"/>
          <p:cNvSpPr/>
          <p:nvPr userDrawn="1"/>
        </p:nvSpPr>
        <p:spPr>
          <a:xfrm>
            <a:off x="9472746" y="3419832"/>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
        <p:nvSpPr>
          <p:cNvPr id="33" name="Rounded Rectangle 32"/>
          <p:cNvSpPr/>
          <p:nvPr userDrawn="1"/>
        </p:nvSpPr>
        <p:spPr>
          <a:xfrm>
            <a:off x="9258281" y="3422406"/>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Tree>
    <p:extLst>
      <p:ext uri="{BB962C8B-B14F-4D97-AF65-F5344CB8AC3E}">
        <p14:creationId xmlns:p14="http://schemas.microsoft.com/office/powerpoint/2010/main" val="363915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8" name="Text Placeholder 2"/>
          <p:cNvSpPr>
            <a:spLocks noGrp="1"/>
          </p:cNvSpPr>
          <p:nvPr>
            <p:ph type="body" sz="quarter" idx="13"/>
          </p:nvPr>
        </p:nvSpPr>
        <p:spPr>
          <a:xfrm>
            <a:off x="539750" y="2239200"/>
            <a:ext cx="8064499" cy="455687"/>
          </a:xfrm>
        </p:spPr>
        <p:txBody>
          <a:bodyPr/>
          <a:lstStyle>
            <a:lvl1pPr marL="0" indent="0">
              <a:buFontTx/>
              <a:buNone/>
              <a:defRPr i="1"/>
            </a:lvl1pPr>
          </a:lstStyle>
          <a:p>
            <a:pPr lvl="0"/>
            <a:r>
              <a:rPr lang="da-DK" noProof="0" dirty="0"/>
              <a:t>Klik for at redigere i master</a:t>
            </a:r>
          </a:p>
        </p:txBody>
      </p:sp>
      <p:sp>
        <p:nvSpPr>
          <p:cNvPr id="18" name="Table Placeholder 3"/>
          <p:cNvSpPr>
            <a:spLocks noGrp="1"/>
          </p:cNvSpPr>
          <p:nvPr>
            <p:ph type="tbl" sz="quarter" idx="14"/>
          </p:nvPr>
        </p:nvSpPr>
        <p:spPr>
          <a:xfrm>
            <a:off x="539999" y="2813525"/>
            <a:ext cx="8064249" cy="3639663"/>
          </a:xfrm>
        </p:spPr>
        <p:txBody>
          <a:bodyPr/>
          <a:lstStyle>
            <a:lvl1pPr marL="0" indent="0">
              <a:buFontTx/>
              <a:buNone/>
              <a:defRPr sz="1600"/>
            </a:lvl1pPr>
          </a:lstStyle>
          <a:p>
            <a:r>
              <a:rPr lang="da-DK" dirty="0"/>
              <a:t>Klik på ikonet for at tilføje en tabel</a:t>
            </a:r>
          </a:p>
        </p:txBody>
      </p:sp>
      <p:sp>
        <p:nvSpPr>
          <p:cNvPr id="12" name="TextBox 17"/>
          <p:cNvSpPr txBox="1">
            <a:spLocks noChangeArrowheads="1"/>
          </p:cNvSpPr>
          <p:nvPr userDrawn="1"/>
        </p:nvSpPr>
        <p:spPr bwMode="auto">
          <a:xfrm>
            <a:off x="9254242" y="2826221"/>
            <a:ext cx="16836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0" dirty="0">
                <a:solidFill>
                  <a:schemeClr val="tx1">
                    <a:lumMod val="75000"/>
                    <a:lumOff val="25000"/>
                  </a:schemeClr>
                </a:solidFill>
                <a:cs typeface="Arial" charset="0"/>
              </a:rPr>
              <a:t>Tabel tekst</a:t>
            </a:r>
            <a:br>
              <a:rPr lang="da-DK" sz="1000" b="1" noProof="0" dirty="0">
                <a:solidFill>
                  <a:schemeClr val="tx1">
                    <a:lumMod val="75000"/>
                    <a:lumOff val="25000"/>
                  </a:schemeClr>
                </a:solidFill>
                <a:cs typeface="Arial" charset="0"/>
              </a:rPr>
            </a:br>
            <a:r>
              <a:rPr lang="da-DK" sz="1000" b="0" noProof="0" dirty="0">
                <a:solidFill>
                  <a:schemeClr val="tx1">
                    <a:lumMod val="75000"/>
                    <a:lumOff val="25000"/>
                  </a:schemeClr>
                </a:solidFill>
                <a:cs typeface="Arial" charset="0"/>
              </a:rPr>
              <a:t>EKF Medium 13 </a:t>
            </a:r>
            <a:r>
              <a:rPr lang="da-DK" sz="1000" b="0" noProof="0" dirty="0" err="1">
                <a:solidFill>
                  <a:schemeClr val="tx1">
                    <a:lumMod val="75000"/>
                    <a:lumOff val="25000"/>
                  </a:schemeClr>
                </a:solidFill>
                <a:cs typeface="Arial" charset="0"/>
              </a:rPr>
              <a:t>pkt</a:t>
            </a:r>
            <a:r>
              <a:rPr lang="da-DK" sz="1000" b="0" noProof="0" dirty="0">
                <a:solidFill>
                  <a:schemeClr val="tx1">
                    <a:lumMod val="75000"/>
                    <a:lumOff val="25000"/>
                  </a:schemeClr>
                </a:solidFill>
                <a:cs typeface="Arial" charset="0"/>
              </a:rPr>
              <a:t> </a:t>
            </a:r>
          </a:p>
        </p:txBody>
      </p:sp>
      <p:pic>
        <p:nvPicPr>
          <p:cNvPr id="11"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252000" y="0"/>
            <a:ext cx="2160125"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hidden="1"/>
          <p:cNvSpPr>
            <a:spLocks noGrp="1"/>
          </p:cNvSpPr>
          <p:nvPr>
            <p:ph type="dt" sz="half" idx="15"/>
          </p:nvPr>
        </p:nvSpPr>
        <p:spPr>
          <a:xfrm>
            <a:off x="6038800" y="214983"/>
            <a:ext cx="2133600" cy="142205"/>
          </a:xfrm>
          <a:prstGeom prst="rect">
            <a:avLst/>
          </a:prstGeom>
        </p:spPr>
        <p:txBody>
          <a:bodyPr/>
          <a:lstStyle/>
          <a:p>
            <a:endParaRPr lang="da-DK" dirty="0"/>
          </a:p>
        </p:txBody>
      </p:sp>
      <p:sp>
        <p:nvSpPr>
          <p:cNvPr id="5" name="Footer Placeholder 4" hidden="1"/>
          <p:cNvSpPr>
            <a:spLocks noGrp="1"/>
          </p:cNvSpPr>
          <p:nvPr>
            <p:ph type="ftr" sz="quarter" idx="16"/>
          </p:nvPr>
        </p:nvSpPr>
        <p:spPr>
          <a:xfrm>
            <a:off x="1619672" y="216659"/>
            <a:ext cx="4419127" cy="140529"/>
          </a:xfrm>
          <a:prstGeom prst="rect">
            <a:avLst/>
          </a:prstGeom>
        </p:spPr>
        <p:txBody>
          <a:bodyPr/>
          <a:lstStyle/>
          <a:p>
            <a:endParaRPr lang="da-DK" dirty="0"/>
          </a:p>
        </p:txBody>
      </p:sp>
      <p:sp>
        <p:nvSpPr>
          <p:cNvPr id="10" name="Slide Number Placeholder 9" hidden="1"/>
          <p:cNvSpPr>
            <a:spLocks noGrp="1"/>
          </p:cNvSpPr>
          <p:nvPr>
            <p:ph type="sldNum" sz="quarter" idx="17"/>
          </p:nvPr>
        </p:nvSpPr>
        <p:spPr>
          <a:xfrm>
            <a:off x="8172400" y="99906"/>
            <a:ext cx="729444" cy="365125"/>
          </a:xfrm>
          <a:prstGeom prst="rect">
            <a:avLst/>
          </a:prstGeom>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841479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nd Fullsiz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8" name="Text Placeholder 2"/>
          <p:cNvSpPr>
            <a:spLocks noGrp="1"/>
          </p:cNvSpPr>
          <p:nvPr>
            <p:ph type="body" sz="quarter" idx="13"/>
          </p:nvPr>
        </p:nvSpPr>
        <p:spPr>
          <a:xfrm>
            <a:off x="539751" y="2239200"/>
            <a:ext cx="8064250" cy="455687"/>
          </a:xfrm>
        </p:spPr>
        <p:txBody>
          <a:bodyPr/>
          <a:lstStyle>
            <a:lvl1pPr marL="0" indent="0">
              <a:buFontTx/>
              <a:buNone/>
              <a:defRPr i="1"/>
            </a:lvl1pPr>
          </a:lstStyle>
          <a:p>
            <a:pPr lvl="0"/>
            <a:r>
              <a:rPr lang="da-DK" noProof="0" dirty="0"/>
              <a:t>Klik for at redigere i master</a:t>
            </a:r>
          </a:p>
        </p:txBody>
      </p:sp>
      <p:sp>
        <p:nvSpPr>
          <p:cNvPr id="5" name="Chart Placeholder 3"/>
          <p:cNvSpPr>
            <a:spLocks noGrp="1"/>
          </p:cNvSpPr>
          <p:nvPr>
            <p:ph type="chart" sz="quarter" idx="15"/>
          </p:nvPr>
        </p:nvSpPr>
        <p:spPr>
          <a:xfrm>
            <a:off x="540000" y="2813525"/>
            <a:ext cx="8064000" cy="3641275"/>
          </a:xfrm>
        </p:spPr>
        <p:txBody>
          <a:bodyPr/>
          <a:lstStyle>
            <a:lvl1pPr marL="0" indent="0">
              <a:buFontTx/>
              <a:buNone/>
              <a:defRPr sz="1600"/>
            </a:lvl1pPr>
          </a:lstStyle>
          <a:p>
            <a:r>
              <a:rPr lang="da-DK" dirty="0"/>
              <a:t>Klik på ikonet for at tilføje et diagram</a:t>
            </a:r>
          </a:p>
        </p:txBody>
      </p:sp>
      <p:sp>
        <p:nvSpPr>
          <p:cNvPr id="3" name="Date Placeholder 2" hidden="1"/>
          <p:cNvSpPr>
            <a:spLocks noGrp="1"/>
          </p:cNvSpPr>
          <p:nvPr>
            <p:ph type="dt" sz="half" idx="16"/>
          </p:nvPr>
        </p:nvSpPr>
        <p:spPr>
          <a:xfrm>
            <a:off x="6038800" y="214983"/>
            <a:ext cx="2133600" cy="142205"/>
          </a:xfrm>
          <a:prstGeom prst="rect">
            <a:avLst/>
          </a:prstGeom>
        </p:spPr>
        <p:txBody>
          <a:bodyPr/>
          <a:lstStyle/>
          <a:p>
            <a:endParaRPr lang="da-DK" dirty="0"/>
          </a:p>
        </p:txBody>
      </p:sp>
      <p:sp>
        <p:nvSpPr>
          <p:cNvPr id="10" name="Footer Placeholder 9" hidden="1"/>
          <p:cNvSpPr>
            <a:spLocks noGrp="1"/>
          </p:cNvSpPr>
          <p:nvPr>
            <p:ph type="ftr" sz="quarter" idx="17"/>
          </p:nvPr>
        </p:nvSpPr>
        <p:spPr>
          <a:xfrm>
            <a:off x="1619672" y="216659"/>
            <a:ext cx="4419127" cy="140529"/>
          </a:xfrm>
          <a:prstGeom prst="rect">
            <a:avLst/>
          </a:prstGeom>
        </p:spPr>
        <p:txBody>
          <a:bodyPr/>
          <a:lstStyle/>
          <a:p>
            <a:endParaRPr lang="da-DK" dirty="0"/>
          </a:p>
        </p:txBody>
      </p:sp>
      <p:sp>
        <p:nvSpPr>
          <p:cNvPr id="11" name="Slide Number Placeholder 10" hidden="1"/>
          <p:cNvSpPr>
            <a:spLocks noGrp="1"/>
          </p:cNvSpPr>
          <p:nvPr>
            <p:ph type="sldNum" sz="quarter" idx="18"/>
          </p:nvPr>
        </p:nvSpPr>
        <p:spPr>
          <a:xfrm>
            <a:off x="8172400" y="99906"/>
            <a:ext cx="729444" cy="365125"/>
          </a:xfrm>
          <a:prstGeom prst="rect">
            <a:avLst/>
          </a:prstGeom>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2383944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Medium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8" name="Text Placeholder 2"/>
          <p:cNvSpPr>
            <a:spLocks noGrp="1"/>
          </p:cNvSpPr>
          <p:nvPr>
            <p:ph type="body" sz="quarter" idx="13"/>
          </p:nvPr>
        </p:nvSpPr>
        <p:spPr>
          <a:xfrm>
            <a:off x="539751" y="2239200"/>
            <a:ext cx="6156000" cy="455687"/>
          </a:xfrm>
        </p:spPr>
        <p:txBody>
          <a:bodyPr/>
          <a:lstStyle>
            <a:lvl1pPr marL="0" indent="0">
              <a:buFontTx/>
              <a:buNone/>
              <a:defRPr i="1"/>
            </a:lvl1pPr>
          </a:lstStyle>
          <a:p>
            <a:pPr lvl="0"/>
            <a:r>
              <a:rPr lang="da-DK" noProof="0" dirty="0"/>
              <a:t>Klik for at redigere i master</a:t>
            </a:r>
          </a:p>
        </p:txBody>
      </p:sp>
      <p:sp>
        <p:nvSpPr>
          <p:cNvPr id="5" name="Chart Placeholder 3"/>
          <p:cNvSpPr>
            <a:spLocks noGrp="1"/>
          </p:cNvSpPr>
          <p:nvPr>
            <p:ph type="chart" sz="quarter" idx="15"/>
          </p:nvPr>
        </p:nvSpPr>
        <p:spPr>
          <a:xfrm>
            <a:off x="540000" y="2813525"/>
            <a:ext cx="6156000" cy="3641275"/>
          </a:xfrm>
        </p:spPr>
        <p:txBody>
          <a:bodyPr/>
          <a:lstStyle>
            <a:lvl1pPr marL="0" indent="0">
              <a:buFontTx/>
              <a:buNone/>
              <a:defRPr sz="1600"/>
            </a:lvl1pPr>
          </a:lstStyle>
          <a:p>
            <a:r>
              <a:rPr lang="da-DK" dirty="0"/>
              <a:t>Klik på ikonet for at tilføje et diagram</a:t>
            </a:r>
          </a:p>
        </p:txBody>
      </p:sp>
      <p:sp>
        <p:nvSpPr>
          <p:cNvPr id="3" name="Date Placeholder 2" hidden="1"/>
          <p:cNvSpPr>
            <a:spLocks noGrp="1"/>
          </p:cNvSpPr>
          <p:nvPr>
            <p:ph type="dt" sz="half" idx="16"/>
          </p:nvPr>
        </p:nvSpPr>
        <p:spPr>
          <a:xfrm>
            <a:off x="6038800" y="214983"/>
            <a:ext cx="2133600" cy="142205"/>
          </a:xfrm>
          <a:prstGeom prst="rect">
            <a:avLst/>
          </a:prstGeom>
        </p:spPr>
        <p:txBody>
          <a:bodyPr/>
          <a:lstStyle/>
          <a:p>
            <a:endParaRPr lang="da-DK" dirty="0"/>
          </a:p>
        </p:txBody>
      </p:sp>
      <p:sp>
        <p:nvSpPr>
          <p:cNvPr id="10" name="Footer Placeholder 9" hidden="1"/>
          <p:cNvSpPr>
            <a:spLocks noGrp="1"/>
          </p:cNvSpPr>
          <p:nvPr>
            <p:ph type="ftr" sz="quarter" idx="17"/>
          </p:nvPr>
        </p:nvSpPr>
        <p:spPr>
          <a:xfrm>
            <a:off x="1619672" y="216659"/>
            <a:ext cx="4419127" cy="140529"/>
          </a:xfrm>
          <a:prstGeom prst="rect">
            <a:avLst/>
          </a:prstGeom>
        </p:spPr>
        <p:txBody>
          <a:bodyPr/>
          <a:lstStyle/>
          <a:p>
            <a:endParaRPr lang="da-DK" dirty="0"/>
          </a:p>
        </p:txBody>
      </p:sp>
      <p:sp>
        <p:nvSpPr>
          <p:cNvPr id="11" name="Slide Number Placeholder 10" hidden="1"/>
          <p:cNvSpPr>
            <a:spLocks noGrp="1"/>
          </p:cNvSpPr>
          <p:nvPr>
            <p:ph type="sldNum" sz="quarter" idx="18"/>
          </p:nvPr>
        </p:nvSpPr>
        <p:spPr>
          <a:xfrm>
            <a:off x="8172400" y="99906"/>
            <a:ext cx="729444" cy="365125"/>
          </a:xfrm>
          <a:prstGeom prst="rect">
            <a:avLst/>
          </a:prstGeom>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3682262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ed Divider Slide">
    <p:spTree>
      <p:nvGrpSpPr>
        <p:cNvPr id="1" name=""/>
        <p:cNvGrpSpPr/>
        <p:nvPr/>
      </p:nvGrpSpPr>
      <p:grpSpPr>
        <a:xfrm>
          <a:off x="0" y="0"/>
          <a:ext cx="0" cy="0"/>
          <a:chOff x="0" y="0"/>
          <a:chExt cx="0" cy="0"/>
        </a:xfrm>
      </p:grpSpPr>
      <p:sp>
        <p:nvSpPr>
          <p:cNvPr id="8" name="Rectangle 7"/>
          <p:cNvSpPr/>
          <p:nvPr userDrawn="1"/>
        </p:nvSpPr>
        <p:spPr>
          <a:xfrm>
            <a:off x="-3600" y="-3600"/>
            <a:ext cx="9151200" cy="686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EKF Light" pitchFamily="2" charset="0"/>
            </a:endParaRPr>
          </a:p>
        </p:txBody>
      </p:sp>
      <p:sp>
        <p:nvSpPr>
          <p:cNvPr id="2" name="Title 1"/>
          <p:cNvSpPr>
            <a:spLocks noGrp="1"/>
          </p:cNvSpPr>
          <p:nvPr>
            <p:ph type="title"/>
          </p:nvPr>
        </p:nvSpPr>
        <p:spPr>
          <a:xfrm>
            <a:off x="540000" y="1016732"/>
            <a:ext cx="7272000" cy="4853860"/>
          </a:xfrm>
        </p:spPr>
        <p:txBody>
          <a:bodyPr>
            <a:noAutofit/>
          </a:bodyPr>
          <a:lstStyle>
            <a:lvl1pPr>
              <a:lnSpc>
                <a:spcPct val="81000"/>
              </a:lnSpc>
              <a:defRPr sz="9300">
                <a:solidFill>
                  <a:schemeClr val="bg1"/>
                </a:solidFill>
              </a:defRPr>
            </a:lvl1pPr>
          </a:lstStyle>
          <a:p>
            <a:r>
              <a:rPr lang="da-DK" dirty="0"/>
              <a:t>Klik for at redigere i master</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9725" y="4653136"/>
            <a:ext cx="460957" cy="934206"/>
          </a:xfrm>
          <a:prstGeom prst="rect">
            <a:avLst/>
          </a:prstGeom>
        </p:spPr>
      </p:pic>
      <p:sp>
        <p:nvSpPr>
          <p:cNvPr id="3" name="Date Placeholder 2" hidden="1"/>
          <p:cNvSpPr>
            <a:spLocks noGrp="1"/>
          </p:cNvSpPr>
          <p:nvPr>
            <p:ph type="dt" sz="half" idx="10"/>
          </p:nvPr>
        </p:nvSpPr>
        <p:spPr>
          <a:xfrm>
            <a:off x="6038800" y="214983"/>
            <a:ext cx="2133600" cy="142205"/>
          </a:xfrm>
          <a:prstGeom prst="rect">
            <a:avLst/>
          </a:prstGeom>
        </p:spPr>
        <p:txBody>
          <a:bodyPr/>
          <a:lstStyle>
            <a:lvl1pPr>
              <a:defRPr>
                <a:solidFill>
                  <a:schemeClr val="accent1"/>
                </a:solidFill>
              </a:defRPr>
            </a:lvl1pPr>
          </a:lstStyle>
          <a:p>
            <a:endParaRPr lang="da-DK" dirty="0"/>
          </a:p>
        </p:txBody>
      </p:sp>
      <p:sp>
        <p:nvSpPr>
          <p:cNvPr id="4" name="Footer Placeholder 3" hidden="1"/>
          <p:cNvSpPr>
            <a:spLocks noGrp="1"/>
          </p:cNvSpPr>
          <p:nvPr>
            <p:ph type="ftr" sz="quarter" idx="11"/>
          </p:nvPr>
        </p:nvSpPr>
        <p:spPr>
          <a:xfrm>
            <a:off x="1619672" y="216659"/>
            <a:ext cx="4419127" cy="140529"/>
          </a:xfrm>
          <a:prstGeom prst="rect">
            <a:avLst/>
          </a:prstGeom>
        </p:spPr>
        <p:txBody>
          <a:bodyPr/>
          <a:lstStyle>
            <a:lvl1pPr>
              <a:defRPr>
                <a:solidFill>
                  <a:schemeClr val="accent1"/>
                </a:solidFill>
              </a:defRPr>
            </a:lvl1pPr>
          </a:lstStyle>
          <a:p>
            <a:endParaRPr lang="da-DK" dirty="0"/>
          </a:p>
        </p:txBody>
      </p:sp>
      <p:sp>
        <p:nvSpPr>
          <p:cNvPr id="5" name="Slide Number Placeholder 4" hidden="1"/>
          <p:cNvSpPr>
            <a:spLocks noGrp="1"/>
          </p:cNvSpPr>
          <p:nvPr>
            <p:ph type="sldNum" sz="quarter" idx="12"/>
          </p:nvPr>
        </p:nvSpPr>
        <p:spPr>
          <a:xfrm>
            <a:off x="8172400" y="99906"/>
            <a:ext cx="729444" cy="365125"/>
          </a:xfrm>
          <a:prstGeom prst="rect">
            <a:avLst/>
          </a:prstGeom>
        </p:spPr>
        <p:txBody>
          <a:bodyPr/>
          <a:lstStyle>
            <a:lvl1pPr>
              <a:defRPr>
                <a:solidFill>
                  <a:schemeClr val="bg1"/>
                </a:solidFill>
              </a:defRPr>
            </a:lvl1pPr>
          </a:lstStyle>
          <a:p>
            <a:r>
              <a:rPr lang="da-DK" dirty="0"/>
              <a:t>SLIDE </a:t>
            </a:r>
            <a:fld id="{EAF38D91-B15F-4869-9D1A-38B03E6BE5A9}" type="slidenum">
              <a:rPr lang="da-DK" smtClean="0"/>
              <a:pPr/>
              <a:t>‹nr.›</a:t>
            </a:fld>
            <a:endParaRPr lang="da-DK" dirty="0"/>
          </a:p>
        </p:txBody>
      </p:sp>
      <p:sp>
        <p:nvSpPr>
          <p:cNvPr id="9" name="SD_ART_LogoMedium"/>
          <p:cNvSpPr>
            <a:spLocks/>
          </p:cNvSpPr>
          <p:nvPr userDrawn="1"/>
        </p:nvSpPr>
        <p:spPr>
          <a:xfrm>
            <a:off x="532800" y="2340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7" name="SD_ART_LogoMedium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2800" y="234000"/>
            <a:ext cx="989034" cy="309600"/>
          </a:xfrm>
          <a:prstGeom prst="rect">
            <a:avLst/>
          </a:prstGeom>
        </p:spPr>
      </p:pic>
      <p:sp>
        <p:nvSpPr>
          <p:cNvPr id="12" name="SD_VAR_Header"/>
          <p:cNvSpPr/>
          <p:nvPr userDrawn="1">
            <p:custDataLst>
              <p:tags r:id="rId1"/>
            </p:custDataLst>
          </p:nvPr>
        </p:nvSpPr>
        <p:spPr>
          <a:xfrm>
            <a:off x="1141413" y="220664"/>
            <a:ext cx="7751762" cy="128004"/>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da-DK" sz="900" cap="all" baseline="0">
                <a:solidFill>
                  <a:schemeClr val="bg1"/>
                </a:solidFill>
                <a:latin typeface="EKF Medium" pitchFamily="2" charset="0"/>
              </a:rPr>
              <a:t>EKF's Eksportambassadørprogram / SLIDE </a:t>
            </a:r>
            <a:fld id="{18114296-2007-4982-851C-B0BAA1A219EB}" type="slidenum">
              <a:rPr lang="da-DK" sz="900" cap="all" baseline="0" smtClean="0">
                <a:solidFill>
                  <a:schemeClr val="bg1"/>
                </a:solidFill>
                <a:latin typeface="EKF Medium" pitchFamily="2" charset="0"/>
              </a:rPr>
              <a:t>‹nr.›</a:t>
            </a:fld>
            <a:endParaRPr lang="da-DK" sz="900" cap="all" baseline="0" dirty="0">
              <a:solidFill>
                <a:schemeClr val="bg1"/>
              </a:solidFill>
              <a:latin typeface="EKF Medium" pitchFamily="2" charset="0"/>
            </a:endParaRPr>
          </a:p>
        </p:txBody>
      </p:sp>
    </p:spTree>
    <p:extLst>
      <p:ext uri="{BB962C8B-B14F-4D97-AF65-F5344CB8AC3E}">
        <p14:creationId xmlns:p14="http://schemas.microsoft.com/office/powerpoint/2010/main" val="4163547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Divider Slide">
    <p:spTree>
      <p:nvGrpSpPr>
        <p:cNvPr id="1" name=""/>
        <p:cNvGrpSpPr/>
        <p:nvPr/>
      </p:nvGrpSpPr>
      <p:grpSpPr>
        <a:xfrm>
          <a:off x="0" y="0"/>
          <a:ext cx="0" cy="0"/>
          <a:chOff x="0" y="0"/>
          <a:chExt cx="0" cy="0"/>
        </a:xfrm>
      </p:grpSpPr>
      <p:sp>
        <p:nvSpPr>
          <p:cNvPr id="2" name="Title 1"/>
          <p:cNvSpPr>
            <a:spLocks noGrp="1"/>
          </p:cNvSpPr>
          <p:nvPr>
            <p:ph type="title"/>
          </p:nvPr>
        </p:nvSpPr>
        <p:spPr>
          <a:xfrm>
            <a:off x="540000" y="1016732"/>
            <a:ext cx="7272000" cy="4853860"/>
          </a:xfrm>
        </p:spPr>
        <p:txBody>
          <a:bodyPr>
            <a:noAutofit/>
          </a:bodyPr>
          <a:lstStyle>
            <a:lvl1pPr>
              <a:lnSpc>
                <a:spcPct val="81000"/>
              </a:lnSpc>
              <a:defRPr sz="9300">
                <a:solidFill>
                  <a:schemeClr val="accent1"/>
                </a:solidFill>
              </a:defRPr>
            </a:lvl1pPr>
          </a:lstStyle>
          <a:p>
            <a:r>
              <a:rPr lang="da-DK" dirty="0"/>
              <a:t>Klik for at redigere i master</a:t>
            </a:r>
          </a:p>
        </p:txBody>
      </p:sp>
      <p:sp>
        <p:nvSpPr>
          <p:cNvPr id="12" name="Freeform 11"/>
          <p:cNvSpPr>
            <a:spLocks/>
          </p:cNvSpPr>
          <p:nvPr userDrawn="1"/>
        </p:nvSpPr>
        <p:spPr bwMode="auto">
          <a:xfrm>
            <a:off x="7984098" y="4652588"/>
            <a:ext cx="446088" cy="935038"/>
          </a:xfrm>
          <a:custGeom>
            <a:avLst/>
            <a:gdLst>
              <a:gd name="T0" fmla="*/ 10 w 7586"/>
              <a:gd name="T1" fmla="*/ 0 h 15904"/>
              <a:gd name="T2" fmla="*/ 5148 w 7586"/>
              <a:gd name="T3" fmla="*/ 7956 h 15904"/>
              <a:gd name="T4" fmla="*/ 0 w 7586"/>
              <a:gd name="T5" fmla="*/ 15904 h 15904"/>
              <a:gd name="T6" fmla="*/ 2421 w 7586"/>
              <a:gd name="T7" fmla="*/ 15904 h 15904"/>
              <a:gd name="T8" fmla="*/ 7586 w 7586"/>
              <a:gd name="T9" fmla="*/ 7955 h 15904"/>
              <a:gd name="T10" fmla="*/ 2466 w 7586"/>
              <a:gd name="T11" fmla="*/ 0 h 15904"/>
              <a:gd name="T12" fmla="*/ 10 w 7586"/>
              <a:gd name="T13" fmla="*/ 0 h 15904"/>
            </a:gdLst>
            <a:ahLst/>
            <a:cxnLst>
              <a:cxn ang="0">
                <a:pos x="T0" y="T1"/>
              </a:cxn>
              <a:cxn ang="0">
                <a:pos x="T2" y="T3"/>
              </a:cxn>
              <a:cxn ang="0">
                <a:pos x="T4" y="T5"/>
              </a:cxn>
              <a:cxn ang="0">
                <a:pos x="T6" y="T7"/>
              </a:cxn>
              <a:cxn ang="0">
                <a:pos x="T8" y="T9"/>
              </a:cxn>
              <a:cxn ang="0">
                <a:pos x="T10" y="T11"/>
              </a:cxn>
              <a:cxn ang="0">
                <a:pos x="T12" y="T13"/>
              </a:cxn>
            </a:cxnLst>
            <a:rect l="0" t="0" r="r" b="b"/>
            <a:pathLst>
              <a:path w="7586" h="15904">
                <a:moveTo>
                  <a:pt x="10" y="0"/>
                </a:moveTo>
                <a:lnTo>
                  <a:pt x="5148" y="7956"/>
                </a:lnTo>
                <a:lnTo>
                  <a:pt x="0" y="15904"/>
                </a:lnTo>
                <a:lnTo>
                  <a:pt x="2421" y="15904"/>
                </a:lnTo>
                <a:lnTo>
                  <a:pt x="7586" y="7955"/>
                </a:lnTo>
                <a:lnTo>
                  <a:pt x="2466" y="0"/>
                </a:ln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noProof="0" dirty="0">
              <a:latin typeface="EKF Light" pitchFamily="2" charset="0"/>
            </a:endParaRPr>
          </a:p>
        </p:txBody>
      </p:sp>
      <p:sp>
        <p:nvSpPr>
          <p:cNvPr id="6" name="Date Placeholder 5"/>
          <p:cNvSpPr>
            <a:spLocks noGrp="1"/>
          </p:cNvSpPr>
          <p:nvPr>
            <p:ph type="dt" sz="half" idx="10"/>
          </p:nvPr>
        </p:nvSpPr>
        <p:spPr>
          <a:xfrm>
            <a:off x="557572" y="16246424"/>
            <a:ext cx="2133600" cy="365125"/>
          </a:xfrm>
          <a:prstGeom prst="rect">
            <a:avLst/>
          </a:prstGeom>
        </p:spPr>
        <p:txBody>
          <a:bodyPr/>
          <a:lstStyle/>
          <a:p>
            <a:endParaRPr lang="da-DK" dirty="0"/>
          </a:p>
        </p:txBody>
      </p:sp>
      <p:sp>
        <p:nvSpPr>
          <p:cNvPr id="7" name="Footer Placeholder 6"/>
          <p:cNvSpPr>
            <a:spLocks noGrp="1"/>
          </p:cNvSpPr>
          <p:nvPr>
            <p:ph type="ftr" sz="quarter" idx="11"/>
          </p:nvPr>
        </p:nvSpPr>
        <p:spPr>
          <a:xfrm>
            <a:off x="3224572" y="16194540"/>
            <a:ext cx="2895600" cy="365125"/>
          </a:xfrm>
          <a:prstGeom prst="rect">
            <a:avLst/>
          </a:prstGeom>
        </p:spPr>
        <p:txBody>
          <a:bodyPr/>
          <a:lstStyle/>
          <a:p>
            <a:endParaRPr lang="da-DK" dirty="0"/>
          </a:p>
        </p:txBody>
      </p:sp>
    </p:spTree>
    <p:extLst>
      <p:ext uri="{BB962C8B-B14F-4D97-AF65-F5344CB8AC3E}">
        <p14:creationId xmlns:p14="http://schemas.microsoft.com/office/powerpoint/2010/main" val="2919243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122" name="Picture 2" descr="U:\Eksport Kredit Fonden\Jobs\4990_Opgradering af PresentationEngine\Received\Thumbnails\Slide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54242" y="1"/>
            <a:ext cx="2158518" cy="16224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9999" y="1156450"/>
            <a:ext cx="8353175" cy="5295866"/>
          </a:xfrm>
        </p:spPr>
        <p:txBody>
          <a:bodyPr anchor="t" anchorCtr="0"/>
          <a:lstStyle>
            <a:lvl1pPr>
              <a:lnSpc>
                <a:spcPts val="5600"/>
              </a:lnSpc>
              <a:defRPr sz="5000">
                <a:solidFill>
                  <a:srgbClr val="656565"/>
                </a:solidFill>
              </a:defRPr>
            </a:lvl1pPr>
          </a:lstStyle>
          <a:p>
            <a:r>
              <a:rPr lang="da-DK" dirty="0"/>
              <a:t>Klik for at redigere i master</a:t>
            </a:r>
          </a:p>
        </p:txBody>
      </p:sp>
      <p:sp>
        <p:nvSpPr>
          <p:cNvPr id="3" name="Date Placeholder 2" hidden="1"/>
          <p:cNvSpPr>
            <a:spLocks noGrp="1"/>
          </p:cNvSpPr>
          <p:nvPr>
            <p:ph type="dt" sz="half" idx="10"/>
          </p:nvPr>
        </p:nvSpPr>
        <p:spPr>
          <a:xfrm>
            <a:off x="6038800" y="214983"/>
            <a:ext cx="2133600" cy="142205"/>
          </a:xfrm>
          <a:prstGeom prst="rect">
            <a:avLst/>
          </a:prstGeom>
        </p:spPr>
        <p:txBody>
          <a:bodyPr/>
          <a:lstStyle/>
          <a:p>
            <a:endParaRPr lang="da-DK" dirty="0"/>
          </a:p>
        </p:txBody>
      </p:sp>
      <p:sp>
        <p:nvSpPr>
          <p:cNvPr id="4" name="Footer Placeholder 3" hidden="1"/>
          <p:cNvSpPr>
            <a:spLocks noGrp="1"/>
          </p:cNvSpPr>
          <p:nvPr>
            <p:ph type="ftr" sz="quarter" idx="11"/>
          </p:nvPr>
        </p:nvSpPr>
        <p:spPr>
          <a:xfrm>
            <a:off x="1619672" y="216659"/>
            <a:ext cx="4419127" cy="140529"/>
          </a:xfrm>
          <a:prstGeom prst="rect">
            <a:avLst/>
          </a:prstGeom>
        </p:spPr>
        <p:txBody>
          <a:bodyPr/>
          <a:lstStyle/>
          <a:p>
            <a:endParaRPr lang="da-DK" dirty="0"/>
          </a:p>
        </p:txBody>
      </p:sp>
      <p:sp>
        <p:nvSpPr>
          <p:cNvPr id="5" name="Slide Number Placeholder 4" hidden="1"/>
          <p:cNvSpPr>
            <a:spLocks noGrp="1"/>
          </p:cNvSpPr>
          <p:nvPr>
            <p:ph type="sldNum" sz="quarter" idx="12"/>
          </p:nvPr>
        </p:nvSpPr>
        <p:spPr>
          <a:xfrm>
            <a:off x="8172400" y="99906"/>
            <a:ext cx="729444" cy="365125"/>
          </a:xfrm>
          <a:prstGeom prst="rect">
            <a:avLst/>
          </a:prstGeom>
        </p:spPr>
        <p:txBody>
          <a:bodyPr/>
          <a:lstStyle/>
          <a:p>
            <a:r>
              <a:rPr lang="da-DK" dirty="0"/>
              <a:t>SLIDE </a:t>
            </a:r>
            <a:fld id="{EAF38D91-B15F-4869-9D1A-38B03E6BE5A9}" type="slidenum">
              <a:rPr lang="da-DK" smtClean="0"/>
              <a:pPr/>
              <a:t>‹nr.›</a:t>
            </a:fld>
            <a:endParaRPr lang="da-DK" dirty="0"/>
          </a:p>
        </p:txBody>
      </p:sp>
      <p:sp>
        <p:nvSpPr>
          <p:cNvPr id="12" name="TextBox 11"/>
          <p:cNvSpPr txBox="1">
            <a:spLocks noChangeArrowheads="1"/>
          </p:cNvSpPr>
          <p:nvPr userDrawn="1"/>
        </p:nvSpPr>
        <p:spPr bwMode="auto">
          <a:xfrm>
            <a:off x="9254242" y="2024063"/>
            <a:ext cx="16684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tabLst>
                <a:tab pos="142875" algn="l"/>
              </a:tabLst>
            </a:pPr>
            <a:r>
              <a:rPr lang="da-DK" sz="1000" b="1" noProof="1">
                <a:solidFill>
                  <a:schemeClr val="tx1">
                    <a:lumMod val="75000"/>
                    <a:lumOff val="25000"/>
                  </a:schemeClr>
                </a:solidFill>
              </a:rPr>
              <a:t>Fremhæv tekst</a:t>
            </a:r>
          </a:p>
          <a:p>
            <a:pPr marL="0" indent="0" algn="l" eaLnBrk="1" hangingPunct="1">
              <a:buNone/>
              <a:tabLst>
                <a:tab pos="142875" algn="l"/>
              </a:tabLst>
            </a:pPr>
            <a:r>
              <a:rPr lang="da-DK" sz="1000" b="1" baseline="0" noProof="1">
                <a:solidFill>
                  <a:schemeClr val="tx1">
                    <a:lumMod val="75000"/>
                    <a:lumOff val="25000"/>
                  </a:schemeClr>
                </a:solidFill>
              </a:rPr>
              <a:t>1.	</a:t>
            </a:r>
            <a:r>
              <a:rPr lang="da-DK" sz="1000" baseline="0" noProof="1">
                <a:solidFill>
                  <a:schemeClr val="tx1">
                    <a:lumMod val="75000"/>
                    <a:lumOff val="25000"/>
                  </a:schemeClr>
                </a:solidFill>
              </a:rPr>
              <a:t>M</a:t>
            </a:r>
            <a:r>
              <a:rPr lang="da-DK" sz="1000" noProof="1">
                <a:solidFill>
                  <a:schemeClr val="tx1">
                    <a:lumMod val="75000"/>
                    <a:lumOff val="25000"/>
                  </a:schemeClr>
                </a:solidFill>
              </a:rPr>
              <a:t>arkere ordet</a:t>
            </a:r>
          </a:p>
          <a:p>
            <a:pPr marL="0" indent="0" algn="l" eaLnBrk="1" hangingPunct="1">
              <a:buNone/>
              <a:tabLst>
                <a:tab pos="142875" algn="l"/>
              </a:tabLst>
            </a:pPr>
            <a:r>
              <a:rPr lang="da-DK" sz="1000" b="1" noProof="1">
                <a:solidFill>
                  <a:schemeClr val="tx1">
                    <a:lumMod val="75000"/>
                    <a:lumOff val="25000"/>
                  </a:schemeClr>
                </a:solidFill>
              </a:rPr>
              <a:t>2.	</a:t>
            </a:r>
            <a:r>
              <a:rPr lang="da-DK" sz="1000" noProof="1">
                <a:solidFill>
                  <a:schemeClr val="tx1">
                    <a:lumMod val="75000"/>
                    <a:lumOff val="25000"/>
                  </a:schemeClr>
                </a:solidFill>
              </a:rPr>
              <a:t>Vælg den femte farve </a:t>
            </a:r>
            <a:br>
              <a:rPr lang="da-DK" sz="1000" noProof="1">
                <a:solidFill>
                  <a:schemeClr val="tx1">
                    <a:lumMod val="75000"/>
                    <a:lumOff val="25000"/>
                  </a:schemeClr>
                </a:solidFill>
              </a:rPr>
            </a:br>
            <a:r>
              <a:rPr lang="da-DK" sz="1000" noProof="1">
                <a:solidFill>
                  <a:schemeClr val="tx1">
                    <a:lumMod val="75000"/>
                    <a:lumOff val="25000"/>
                  </a:schemeClr>
                </a:solidFill>
              </a:rPr>
              <a:t>	i farveskemaet fra 	</a:t>
            </a:r>
            <a:r>
              <a:rPr lang="da-DK" sz="1000" baseline="0" noProof="1">
                <a:solidFill>
                  <a:schemeClr val="tx1">
                    <a:lumMod val="75000"/>
                    <a:lumOff val="25000"/>
                  </a:schemeClr>
                </a:solidFill>
              </a:rPr>
              <a:t>PowerPoints topmenu</a:t>
            </a:r>
            <a:endParaRPr lang="da-DK" sz="1000" noProof="1">
              <a:solidFill>
                <a:schemeClr val="tx1">
                  <a:lumMod val="75000"/>
                  <a:lumOff val="25000"/>
                </a:schemeClr>
              </a:solidFill>
            </a:endParaRPr>
          </a:p>
        </p:txBody>
      </p:sp>
      <p:grpSp>
        <p:nvGrpSpPr>
          <p:cNvPr id="15" name="Group 14"/>
          <p:cNvGrpSpPr/>
          <p:nvPr userDrawn="1"/>
        </p:nvGrpSpPr>
        <p:grpSpPr>
          <a:xfrm>
            <a:off x="9208424" y="2841208"/>
            <a:ext cx="1399488" cy="1055844"/>
            <a:chOff x="9208424" y="2841208"/>
            <a:chExt cx="1399488" cy="1055844"/>
          </a:xfrm>
        </p:grpSpPr>
        <p:pic>
          <p:nvPicPr>
            <p:cNvPr id="18"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9250610" y="2888019"/>
              <a:ext cx="1357302" cy="100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Oval 18"/>
            <p:cNvSpPr/>
            <p:nvPr userDrawn="1"/>
          </p:nvSpPr>
          <p:spPr>
            <a:xfrm>
              <a:off x="9735310" y="3149812"/>
              <a:ext cx="252028" cy="252028"/>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l"/>
              <a:endParaRPr lang="da-DK" sz="1200" b="1" dirty="0"/>
            </a:p>
          </p:txBody>
        </p:sp>
        <p:sp>
          <p:nvSpPr>
            <p:cNvPr id="21" name="Oval 20"/>
            <p:cNvSpPr/>
            <p:nvPr userDrawn="1"/>
          </p:nvSpPr>
          <p:spPr>
            <a:xfrm>
              <a:off x="9208424" y="2841208"/>
              <a:ext cx="252028" cy="252028"/>
            </a:xfrm>
            <a:prstGeom prst="ellipse">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l"/>
              <a:endParaRPr lang="da-DK" sz="1200" b="1" dirty="0"/>
            </a:p>
          </p:txBody>
        </p:sp>
      </p:grpSp>
    </p:spTree>
    <p:extLst>
      <p:ext uri="{BB962C8B-B14F-4D97-AF65-F5344CB8AC3E}">
        <p14:creationId xmlns:p14="http://schemas.microsoft.com/office/powerpoint/2010/main" val="1076278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
          <p:cNvSpPr>
            <a:spLocks noGrp="1"/>
          </p:cNvSpPr>
          <p:nvPr>
            <p:ph type="pic" sz="quarter" idx="13" hasCustomPrompt="1"/>
          </p:nvPr>
        </p:nvSpPr>
        <p:spPr>
          <a:xfrm>
            <a:off x="252413" y="1233488"/>
            <a:ext cx="8640068" cy="5373687"/>
          </a:xfrm>
        </p:spPr>
        <p:txBody>
          <a:bodyPr/>
          <a:lstStyle>
            <a:lvl1pPr marL="0" indent="0" algn="l">
              <a:buFontTx/>
              <a:buNone/>
              <a:defRPr sz="1600" baseline="0"/>
            </a:lvl1pPr>
          </a:lstStyle>
          <a:p>
            <a:r>
              <a:rPr lang="da-DK" noProof="1"/>
              <a:t>Vælg billedepladsholderen og indsæt billede</a:t>
            </a:r>
          </a:p>
        </p:txBody>
      </p:sp>
      <p:sp>
        <p:nvSpPr>
          <p:cNvPr id="2" name="Date Placeholder 1" hidden="1"/>
          <p:cNvSpPr>
            <a:spLocks noGrp="1"/>
          </p:cNvSpPr>
          <p:nvPr>
            <p:ph type="dt" sz="half" idx="14"/>
          </p:nvPr>
        </p:nvSpPr>
        <p:spPr>
          <a:xfrm>
            <a:off x="6038800" y="214983"/>
            <a:ext cx="2133600" cy="142205"/>
          </a:xfrm>
          <a:prstGeom prst="rect">
            <a:avLst/>
          </a:prstGeom>
        </p:spPr>
        <p:txBody>
          <a:bodyPr/>
          <a:lstStyle/>
          <a:p>
            <a:endParaRPr lang="da-DK" dirty="0"/>
          </a:p>
        </p:txBody>
      </p:sp>
      <p:sp>
        <p:nvSpPr>
          <p:cNvPr id="3" name="Footer Placeholder 2" hidden="1"/>
          <p:cNvSpPr>
            <a:spLocks noGrp="1"/>
          </p:cNvSpPr>
          <p:nvPr>
            <p:ph type="ftr" sz="quarter" idx="15"/>
          </p:nvPr>
        </p:nvSpPr>
        <p:spPr>
          <a:xfrm>
            <a:off x="1619672" y="216659"/>
            <a:ext cx="4419127" cy="140529"/>
          </a:xfrm>
          <a:prstGeom prst="rect">
            <a:avLst/>
          </a:prstGeom>
        </p:spPr>
        <p:txBody>
          <a:bodyPr/>
          <a:lstStyle/>
          <a:p>
            <a:endParaRPr lang="da-DK" dirty="0"/>
          </a:p>
        </p:txBody>
      </p:sp>
      <p:sp>
        <p:nvSpPr>
          <p:cNvPr id="7" name="Slide Number Placeholder 6" hidden="1"/>
          <p:cNvSpPr>
            <a:spLocks noGrp="1"/>
          </p:cNvSpPr>
          <p:nvPr>
            <p:ph type="sldNum" sz="quarter" idx="16"/>
          </p:nvPr>
        </p:nvSpPr>
        <p:spPr>
          <a:xfrm>
            <a:off x="8172400" y="99906"/>
            <a:ext cx="729444" cy="365125"/>
          </a:xfrm>
          <a:prstGeom prst="rect">
            <a:avLst/>
          </a:prstGeom>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3649214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3" name="Date Placeholder 2" hidden="1"/>
          <p:cNvSpPr>
            <a:spLocks noGrp="1"/>
          </p:cNvSpPr>
          <p:nvPr>
            <p:ph type="dt" sz="half" idx="10"/>
          </p:nvPr>
        </p:nvSpPr>
        <p:spPr>
          <a:xfrm>
            <a:off x="6038800" y="214983"/>
            <a:ext cx="2133600" cy="142205"/>
          </a:xfrm>
          <a:prstGeom prst="rect">
            <a:avLst/>
          </a:prstGeom>
        </p:spPr>
        <p:txBody>
          <a:bodyPr/>
          <a:lstStyle/>
          <a:p>
            <a:endParaRPr lang="da-DK" dirty="0"/>
          </a:p>
        </p:txBody>
      </p:sp>
      <p:sp>
        <p:nvSpPr>
          <p:cNvPr id="4" name="Footer Placeholder 3" hidden="1"/>
          <p:cNvSpPr>
            <a:spLocks noGrp="1"/>
          </p:cNvSpPr>
          <p:nvPr>
            <p:ph type="ftr" sz="quarter" idx="11"/>
          </p:nvPr>
        </p:nvSpPr>
        <p:spPr>
          <a:xfrm>
            <a:off x="1619672" y="216659"/>
            <a:ext cx="4419127" cy="140529"/>
          </a:xfrm>
          <a:prstGeom prst="rect">
            <a:avLst/>
          </a:prstGeom>
        </p:spPr>
        <p:txBody>
          <a:bodyPr/>
          <a:lstStyle/>
          <a:p>
            <a:endParaRPr lang="da-DK" dirty="0"/>
          </a:p>
        </p:txBody>
      </p:sp>
      <p:sp>
        <p:nvSpPr>
          <p:cNvPr id="5" name="Slide Number Placeholder 4" hidden="1"/>
          <p:cNvSpPr>
            <a:spLocks noGrp="1"/>
          </p:cNvSpPr>
          <p:nvPr>
            <p:ph type="sldNum" sz="quarter" idx="12"/>
          </p:nvPr>
        </p:nvSpPr>
        <p:spPr>
          <a:xfrm>
            <a:off x="8172400" y="99906"/>
            <a:ext cx="729444" cy="365125"/>
          </a:xfrm>
          <a:prstGeom prst="rect">
            <a:avLst/>
          </a:prstGeom>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1198498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a:xfrm>
            <a:off x="6038800" y="214983"/>
            <a:ext cx="2133600" cy="142205"/>
          </a:xfrm>
          <a:prstGeom prst="rect">
            <a:avLst/>
          </a:prstGeom>
        </p:spPr>
        <p:txBody>
          <a:bodyPr/>
          <a:lstStyle/>
          <a:p>
            <a:endParaRPr lang="da-DK" dirty="0"/>
          </a:p>
        </p:txBody>
      </p:sp>
      <p:sp>
        <p:nvSpPr>
          <p:cNvPr id="3" name="Footer Placeholder 2" hidden="1"/>
          <p:cNvSpPr>
            <a:spLocks noGrp="1"/>
          </p:cNvSpPr>
          <p:nvPr>
            <p:ph type="ftr" sz="quarter" idx="11"/>
          </p:nvPr>
        </p:nvSpPr>
        <p:spPr>
          <a:xfrm>
            <a:off x="1619672" y="216659"/>
            <a:ext cx="4419127" cy="140529"/>
          </a:xfrm>
          <a:prstGeom prst="rect">
            <a:avLst/>
          </a:prstGeom>
        </p:spPr>
        <p:txBody>
          <a:bodyPr/>
          <a:lstStyle/>
          <a:p>
            <a:endParaRPr lang="da-DK" dirty="0"/>
          </a:p>
        </p:txBody>
      </p:sp>
      <p:sp>
        <p:nvSpPr>
          <p:cNvPr id="4" name="Slide Number Placeholder 3" hidden="1"/>
          <p:cNvSpPr>
            <a:spLocks noGrp="1"/>
          </p:cNvSpPr>
          <p:nvPr>
            <p:ph type="sldNum" sz="quarter" idx="12"/>
          </p:nvPr>
        </p:nvSpPr>
        <p:spPr>
          <a:xfrm>
            <a:off x="8172400" y="99906"/>
            <a:ext cx="729444" cy="365125"/>
          </a:xfrm>
          <a:prstGeom prst="rect">
            <a:avLst/>
          </a:prstGeom>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3209197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r title slide">
    <p:spTree>
      <p:nvGrpSpPr>
        <p:cNvPr id="1" name=""/>
        <p:cNvGrpSpPr/>
        <p:nvPr/>
      </p:nvGrpSpPr>
      <p:grpSpPr>
        <a:xfrm>
          <a:off x="0" y="0"/>
          <a:ext cx="0" cy="0"/>
          <a:chOff x="0" y="0"/>
          <a:chExt cx="0" cy="0"/>
        </a:xfrm>
      </p:grpSpPr>
      <p:sp>
        <p:nvSpPr>
          <p:cNvPr id="14" name="Rectangle 13"/>
          <p:cNvSpPr/>
          <p:nvPr userDrawn="1"/>
        </p:nvSpPr>
        <p:spPr>
          <a:xfrm>
            <a:off x="-3600" y="0"/>
            <a:ext cx="9147600" cy="6861600"/>
          </a:xfrm>
          <a:prstGeom prst="rect">
            <a:avLst/>
          </a:prstGeom>
          <a:solidFill>
            <a:schemeClr val="accent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endParaRPr lang="da-DK" sz="1200" b="1" dirty="0"/>
          </a:p>
        </p:txBody>
      </p:sp>
      <p:sp>
        <p:nvSpPr>
          <p:cNvPr id="17" name="Title 1"/>
          <p:cNvSpPr>
            <a:spLocks noGrp="1"/>
          </p:cNvSpPr>
          <p:nvPr>
            <p:ph type="ctrTitle"/>
          </p:nvPr>
        </p:nvSpPr>
        <p:spPr>
          <a:xfrm>
            <a:off x="493200" y="2257424"/>
            <a:ext cx="4770950" cy="3142575"/>
          </a:xfrm>
        </p:spPr>
        <p:txBody>
          <a:bodyPr/>
          <a:lstStyle>
            <a:lvl1pPr>
              <a:lnSpc>
                <a:spcPts val="6000"/>
              </a:lnSpc>
              <a:defRPr sz="5400">
                <a:solidFill>
                  <a:schemeClr val="bg1"/>
                </a:solidFill>
              </a:defRPr>
            </a:lvl1pPr>
          </a:lstStyle>
          <a:p>
            <a:r>
              <a:rPr lang="da-DK" dirty="0"/>
              <a:t>Klik for at redigere i master</a:t>
            </a:r>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400" y="2412000"/>
            <a:ext cx="2014460" cy="4155272"/>
          </a:xfrm>
          <a:prstGeom prst="rect">
            <a:avLst/>
          </a:prstGeom>
        </p:spPr>
      </p:pic>
      <p:grpSp>
        <p:nvGrpSpPr>
          <p:cNvPr id="25" name="Group 24"/>
          <p:cNvGrpSpPr/>
          <p:nvPr userDrawn="1"/>
        </p:nvGrpSpPr>
        <p:grpSpPr>
          <a:xfrm>
            <a:off x="9226996" y="0"/>
            <a:ext cx="2185129" cy="5661533"/>
            <a:chOff x="9226996" y="0"/>
            <a:chExt cx="2185129" cy="5661533"/>
          </a:xfrm>
        </p:grpSpPr>
        <p:pic>
          <p:nvPicPr>
            <p:cNvPr id="26" name="Picture 2"/>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252000" y="0"/>
              <a:ext cx="2160125"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5"/>
            <p:cNvSpPr txBox="1">
              <a:spLocks noChangeArrowheads="1"/>
            </p:cNvSpPr>
            <p:nvPr userDrawn="1"/>
          </p:nvSpPr>
          <p:spPr bwMode="auto">
            <a:xfrm>
              <a:off x="9250609" y="2024063"/>
              <a:ext cx="1838871"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b="1" noProof="1">
                <a:solidFill>
                  <a:schemeClr val="tx1">
                    <a:lumMod val="75000"/>
                    <a:lumOff val="25000"/>
                  </a:schemeClr>
                </a:solidFill>
              </a:endParaRPr>
            </a:p>
            <a:p>
              <a:pPr algn="l" eaLnBrk="1" hangingPunct="1"/>
              <a:endParaRPr lang="da-DK" sz="1000" noProof="1">
                <a:solidFill>
                  <a:schemeClr val="tx1">
                    <a:lumMod val="75000"/>
                    <a:lumOff val="25000"/>
                  </a:schemeClr>
                </a:solidFill>
              </a:endParaRPr>
            </a:p>
            <a:p>
              <a:pPr algn="l" eaLnBrk="1" hangingPunct="1"/>
              <a:endParaRPr lang="da-DK" sz="1000" noProof="1">
                <a:solidFill>
                  <a:schemeClr val="tx1">
                    <a:lumMod val="75000"/>
                    <a:lumOff val="25000"/>
                  </a:schemeClr>
                </a:solidFill>
              </a:endParaRPr>
            </a:p>
            <a:p>
              <a:pPr algn="l" eaLnBrk="1" hangingPunct="1">
                <a:tabLst>
                  <a:tab pos="134938" algn="l"/>
                </a:tabLst>
              </a:pPr>
              <a:r>
                <a:rPr lang="da-DK" sz="1000" b="1" noProof="1">
                  <a:solidFill>
                    <a:schemeClr val="tx1">
                      <a:lumMod val="75000"/>
                      <a:lumOff val="25000"/>
                    </a:schemeClr>
                  </a:solidFill>
                </a:rPr>
                <a:t>Vælg Printer version</a:t>
              </a:r>
            </a:p>
            <a:p>
              <a:pPr marL="0" indent="0" algn="l" eaLnBrk="1" hangingPunct="1">
                <a:buFontTx/>
                <a:buNone/>
                <a:tabLst>
                  <a:tab pos="134938" algn="l"/>
                </a:tabLst>
              </a:pPr>
              <a:r>
                <a:rPr lang="da-DK" sz="1000" b="1" baseline="0" noProof="1">
                  <a:solidFill>
                    <a:schemeClr val="tx1">
                      <a:lumMod val="75000"/>
                      <a:lumOff val="25000"/>
                    </a:schemeClr>
                  </a:solidFill>
                </a:rPr>
                <a:t>1.	</a:t>
              </a:r>
              <a:r>
                <a:rPr lang="da-DK" sz="1000" baseline="0" noProof="1">
                  <a:solidFill>
                    <a:schemeClr val="tx1">
                      <a:lumMod val="75000"/>
                      <a:lumOff val="25000"/>
                    </a:schemeClr>
                  </a:solidFill>
                </a:rPr>
                <a:t>Vælg </a:t>
              </a:r>
              <a:r>
                <a:rPr lang="da-DK" sz="1000" b="1" baseline="0" noProof="1">
                  <a:solidFill>
                    <a:schemeClr val="tx1">
                      <a:lumMod val="75000"/>
                      <a:lumOff val="25000"/>
                    </a:schemeClr>
                  </a:solidFill>
                </a:rPr>
                <a:t>Design</a:t>
              </a:r>
              <a:r>
                <a:rPr lang="da-DK" sz="1000" baseline="0" noProof="1">
                  <a:solidFill>
                    <a:schemeClr val="tx1">
                      <a:lumMod val="75000"/>
                      <a:lumOff val="25000"/>
                    </a:schemeClr>
                  </a:solidFill>
                </a:rPr>
                <a:t>-fanen</a:t>
              </a:r>
            </a:p>
            <a:p>
              <a:pPr marL="0" indent="0" algn="l" eaLnBrk="1" hangingPunct="1">
                <a:buFontTx/>
                <a:buNone/>
                <a:tabLst>
                  <a:tab pos="134938" algn="l"/>
                </a:tabLst>
              </a:pPr>
              <a:r>
                <a:rPr lang="da-DK" sz="1000" b="1" baseline="0" noProof="1">
                  <a:solidFill>
                    <a:schemeClr val="tx1">
                      <a:lumMod val="75000"/>
                      <a:lumOff val="25000"/>
                    </a:schemeClr>
                  </a:solidFill>
                </a:rPr>
                <a:t>2.	</a:t>
              </a:r>
              <a:r>
                <a:rPr lang="da-DK" sz="1000" baseline="0" noProof="1">
                  <a:solidFill>
                    <a:schemeClr val="tx1">
                      <a:lumMod val="75000"/>
                      <a:lumOff val="25000"/>
                    </a:schemeClr>
                  </a:solidFill>
                </a:rPr>
                <a:t>Under </a:t>
              </a:r>
              <a:r>
                <a:rPr lang="da-DK" sz="1000" b="1" baseline="0" noProof="1">
                  <a:solidFill>
                    <a:schemeClr val="tx1">
                      <a:lumMod val="75000"/>
                      <a:lumOff val="25000"/>
                    </a:schemeClr>
                  </a:solidFill>
                </a:rPr>
                <a:t>Tema</a:t>
              </a:r>
              <a:r>
                <a:rPr lang="da-DK" sz="1000" baseline="0" noProof="1">
                  <a:solidFill>
                    <a:schemeClr val="tx1">
                      <a:lumMod val="75000"/>
                      <a:lumOff val="25000"/>
                    </a:schemeClr>
                  </a:solidFill>
                </a:rPr>
                <a:t>, højre klik på 	</a:t>
              </a:r>
              <a:r>
                <a:rPr lang="da-DK" sz="1000" b="1" baseline="0" noProof="1">
                  <a:solidFill>
                    <a:schemeClr val="tx1">
                      <a:lumMod val="75000"/>
                      <a:lumOff val="25000"/>
                    </a:schemeClr>
                  </a:solidFill>
                </a:rPr>
                <a:t>Eksport Kredit Fonden print</a:t>
              </a:r>
            </a:p>
            <a:p>
              <a:pPr marL="0" indent="0" algn="l" eaLnBrk="1" hangingPunct="1">
                <a:buFontTx/>
                <a:buNone/>
                <a:tabLst>
                  <a:tab pos="134938" algn="l"/>
                </a:tabLst>
              </a:pPr>
              <a:r>
                <a:rPr lang="da-DK" sz="1000" b="1" baseline="0" noProof="1">
                  <a:solidFill>
                    <a:schemeClr val="tx1">
                      <a:lumMod val="75000"/>
                      <a:lumOff val="25000"/>
                    </a:schemeClr>
                  </a:solidFill>
                </a:rPr>
                <a:t>3. </a:t>
              </a:r>
              <a:r>
                <a:rPr lang="da-DK" sz="1000" baseline="0" noProof="1">
                  <a:solidFill>
                    <a:schemeClr val="tx1">
                      <a:lumMod val="75000"/>
                      <a:lumOff val="25000"/>
                    </a:schemeClr>
                  </a:solidFill>
                </a:rPr>
                <a:t>Vælg </a:t>
              </a:r>
              <a:r>
                <a:rPr lang="da-DK" sz="1000" b="1" baseline="0" noProof="1">
                  <a:solidFill>
                    <a:schemeClr val="tx1">
                      <a:lumMod val="75000"/>
                      <a:lumOff val="25000"/>
                    </a:schemeClr>
                  </a:solidFill>
                </a:rPr>
                <a:t>Anvend på alle dias</a:t>
              </a:r>
              <a:endParaRPr lang="da-DK" sz="1000" noProof="1">
                <a:solidFill>
                  <a:schemeClr val="tx1">
                    <a:lumMod val="75000"/>
                    <a:lumOff val="25000"/>
                  </a:schemeClr>
                </a:solidFill>
              </a:endParaRPr>
            </a:p>
          </p:txBody>
        </p:sp>
        <p:grpSp>
          <p:nvGrpSpPr>
            <p:cNvPr id="28" name="Group 27"/>
            <p:cNvGrpSpPr/>
            <p:nvPr userDrawn="1"/>
          </p:nvGrpSpPr>
          <p:grpSpPr>
            <a:xfrm>
              <a:off x="9226996" y="4833156"/>
              <a:ext cx="1579372" cy="828377"/>
              <a:chOff x="9226996" y="5150206"/>
              <a:chExt cx="1579372" cy="828377"/>
            </a:xfrm>
          </p:grpSpPr>
          <p:pic>
            <p:nvPicPr>
              <p:cNvPr id="29"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9226996" y="5321221"/>
                <a:ext cx="978158" cy="50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userDrawn="1"/>
            </p:nvPicPr>
            <p:blipFill rotWithShape="1">
              <a:blip r:embed="rId5">
                <a:extLst>
                  <a:ext uri="{28A0092B-C50C-407E-A947-70E740481C1C}">
                    <a14:useLocalDpi xmlns:a14="http://schemas.microsoft.com/office/drawing/2010/main"/>
                  </a:ext>
                </a:extLst>
              </a:blip>
              <a:srcRect t="46336"/>
              <a:stretch/>
            </p:blipFill>
            <p:spPr bwMode="auto">
              <a:xfrm>
                <a:off x="9226996" y="5831629"/>
                <a:ext cx="1579372" cy="146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userDrawn="1"/>
            </p:nvPicPr>
            <p:blipFill rotWithShape="1">
              <a:blip r:embed="rId6" cstate="screen">
                <a:extLst>
                  <a:ext uri="{28A0092B-C50C-407E-A947-70E740481C1C}">
                    <a14:useLocalDpi xmlns:a14="http://schemas.microsoft.com/office/drawing/2010/main"/>
                  </a:ext>
                </a:extLst>
              </a:blip>
              <a:srcRect l="2" r="-3" b="72749"/>
              <a:stretch/>
            </p:blipFill>
            <p:spPr bwMode="auto">
              <a:xfrm>
                <a:off x="9226996" y="5150206"/>
                <a:ext cx="978158" cy="18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a:stretch/>
            </p:blipFill>
            <p:spPr bwMode="auto">
              <a:xfrm>
                <a:off x="9226996" y="5704260"/>
                <a:ext cx="978158" cy="12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Oval 36"/>
              <p:cNvSpPr/>
              <p:nvPr userDrawn="1"/>
            </p:nvSpPr>
            <p:spPr>
              <a:xfrm>
                <a:off x="9688757" y="5335901"/>
                <a:ext cx="550915" cy="3961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endParaRPr lang="da-DK" sz="1200" b="1" dirty="0"/>
              </a:p>
            </p:txBody>
          </p:sp>
        </p:grpSp>
      </p:grpSp>
      <p:sp>
        <p:nvSpPr>
          <p:cNvPr id="38" name="SD_ART_LogoLarge"/>
          <p:cNvSpPr/>
          <p:nvPr userDrawn="1"/>
        </p:nvSpPr>
        <p:spPr>
          <a:xfrm>
            <a:off x="540000" y="2448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3" name="SD_ART_LogoLarge_bmkArt"/>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0000" y="244800"/>
            <a:ext cx="989034" cy="309600"/>
          </a:xfrm>
          <a:prstGeom prst="rect">
            <a:avLst/>
          </a:prstGeom>
        </p:spPr>
      </p:pic>
      <p:sp>
        <p:nvSpPr>
          <p:cNvPr id="40" name="SD_FLD_SubTitle"/>
          <p:cNvSpPr/>
          <p:nvPr userDrawn="1"/>
        </p:nvSpPr>
        <p:spPr>
          <a:xfrm>
            <a:off x="540000" y="5472223"/>
            <a:ext cx="4726800" cy="2916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300" dirty="0">
                <a:solidFill>
                  <a:schemeClr val="bg1"/>
                </a:solidFill>
                <a:latin typeface="EKF Medium" pitchFamily="2" charset="0"/>
              </a:rPr>
              <a:t>EKF's Eksportambassadørprogram</a:t>
            </a:r>
          </a:p>
        </p:txBody>
      </p:sp>
      <p:sp>
        <p:nvSpPr>
          <p:cNvPr id="41" name="SD_FLD_DateField"/>
          <p:cNvSpPr/>
          <p:nvPr userDrawn="1"/>
        </p:nvSpPr>
        <p:spPr>
          <a:xfrm>
            <a:off x="538763" y="5766903"/>
            <a:ext cx="4726800" cy="2628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1300" dirty="0">
              <a:solidFill>
                <a:schemeClr val="bg1"/>
              </a:solidFill>
              <a:latin typeface="EKF Medium" pitchFamily="2" charset="0"/>
            </a:endParaRPr>
          </a:p>
        </p:txBody>
      </p:sp>
      <p:sp>
        <p:nvSpPr>
          <p:cNvPr id="42" name="SD_FLD_Name"/>
          <p:cNvSpPr/>
          <p:nvPr userDrawn="1"/>
        </p:nvSpPr>
        <p:spPr>
          <a:xfrm>
            <a:off x="539750" y="6107740"/>
            <a:ext cx="4726800" cy="3816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endParaRPr lang="da-DK" sz="1300" dirty="0">
              <a:solidFill>
                <a:schemeClr val="bg1"/>
              </a:solidFill>
              <a:latin typeface="EKF Medium" pitchFamily="2" charset="0"/>
            </a:endParaRPr>
          </a:p>
        </p:txBody>
      </p:sp>
    </p:spTree>
    <p:extLst>
      <p:ext uri="{BB962C8B-B14F-4D97-AF65-F5344CB8AC3E}">
        <p14:creationId xmlns:p14="http://schemas.microsoft.com/office/powerpoint/2010/main" val="1414974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Date Placeholder 1" hidden="1"/>
          <p:cNvSpPr>
            <a:spLocks noGrp="1"/>
          </p:cNvSpPr>
          <p:nvPr>
            <p:ph type="dt" sz="half" idx="10"/>
          </p:nvPr>
        </p:nvSpPr>
        <p:spPr>
          <a:xfrm>
            <a:off x="6038800" y="214983"/>
            <a:ext cx="2133600" cy="142205"/>
          </a:xfrm>
          <a:prstGeom prst="rect">
            <a:avLst/>
          </a:prstGeom>
        </p:spPr>
        <p:txBody>
          <a:bodyPr/>
          <a:lstStyle>
            <a:lvl1pPr>
              <a:defRPr>
                <a:solidFill>
                  <a:schemeClr val="accent1"/>
                </a:solidFill>
              </a:defRPr>
            </a:lvl1pPr>
          </a:lstStyle>
          <a:p>
            <a:endParaRPr lang="da-DK" dirty="0"/>
          </a:p>
        </p:txBody>
      </p:sp>
      <p:sp>
        <p:nvSpPr>
          <p:cNvPr id="3" name="Footer Placeholder 2" hidden="1"/>
          <p:cNvSpPr>
            <a:spLocks noGrp="1"/>
          </p:cNvSpPr>
          <p:nvPr>
            <p:ph type="ftr" sz="quarter" idx="11"/>
          </p:nvPr>
        </p:nvSpPr>
        <p:spPr>
          <a:xfrm>
            <a:off x="1619672" y="216659"/>
            <a:ext cx="4419127" cy="140529"/>
          </a:xfrm>
          <a:prstGeom prst="rect">
            <a:avLst/>
          </a:prstGeom>
        </p:spPr>
        <p:txBody>
          <a:bodyPr/>
          <a:lstStyle>
            <a:lvl1pPr>
              <a:defRPr>
                <a:solidFill>
                  <a:schemeClr val="accent1"/>
                </a:solidFill>
              </a:defRPr>
            </a:lvl1pPr>
          </a:lstStyle>
          <a:p>
            <a:endParaRPr lang="da-DK" dirty="0"/>
          </a:p>
        </p:txBody>
      </p:sp>
      <p:sp>
        <p:nvSpPr>
          <p:cNvPr id="5" name="Slide Number Placeholder 4" hidden="1"/>
          <p:cNvSpPr>
            <a:spLocks noGrp="1"/>
          </p:cNvSpPr>
          <p:nvPr>
            <p:ph type="sldNum" sz="quarter" idx="12"/>
          </p:nvPr>
        </p:nvSpPr>
        <p:spPr>
          <a:xfrm>
            <a:off x="8172400" y="99906"/>
            <a:ext cx="729444" cy="365125"/>
          </a:xfrm>
          <a:prstGeom prst="rect">
            <a:avLst/>
          </a:prstGeom>
        </p:spPr>
        <p:txBody>
          <a:bodyPr/>
          <a:lstStyle>
            <a:lvl1pPr>
              <a:defRPr>
                <a:solidFill>
                  <a:schemeClr val="accent1"/>
                </a:solidFill>
              </a:defRPr>
            </a:lvl1pPr>
          </a:lstStyle>
          <a:p>
            <a:r>
              <a:rPr lang="da-DK" dirty="0"/>
              <a:t>SLIDE </a:t>
            </a:r>
            <a:fld id="{EAF38D91-B15F-4869-9D1A-38B03E6BE5A9}" type="slidenum">
              <a:rPr lang="da-DK" smtClean="0"/>
              <a:pPr/>
              <a:t>‹nr.›</a:t>
            </a:fld>
            <a:endParaRPr lang="da-DK" dirty="0"/>
          </a:p>
        </p:txBody>
      </p:sp>
      <p:sp>
        <p:nvSpPr>
          <p:cNvPr id="8" name="SD_ART_LogoMedium"/>
          <p:cNvSpPr/>
          <p:nvPr userDrawn="1"/>
        </p:nvSpPr>
        <p:spPr>
          <a:xfrm>
            <a:off x="4197600" y="3081600"/>
            <a:ext cx="2250000" cy="705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7" name="SD_ART_LogoMedium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601" y="3081600"/>
            <a:ext cx="2254077" cy="705600"/>
          </a:xfrm>
          <a:prstGeom prst="rect">
            <a:avLst/>
          </a:prstGeom>
        </p:spPr>
      </p:pic>
    </p:spTree>
    <p:extLst>
      <p:ext uri="{BB962C8B-B14F-4D97-AF65-F5344CB8AC3E}">
        <p14:creationId xmlns:p14="http://schemas.microsoft.com/office/powerpoint/2010/main" val="3597262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hoto Presentation title and date">
    <p:spTree>
      <p:nvGrpSpPr>
        <p:cNvPr id="1" name=""/>
        <p:cNvGrpSpPr/>
        <p:nvPr/>
      </p:nvGrpSpPr>
      <p:grpSpPr>
        <a:xfrm>
          <a:off x="0" y="0"/>
          <a:ext cx="0" cy="0"/>
          <a:chOff x="0" y="0"/>
          <a:chExt cx="0" cy="0"/>
        </a:xfrm>
      </p:grpSpPr>
      <p:sp>
        <p:nvSpPr>
          <p:cNvPr id="48" name="White background"/>
          <p:cNvSpPr/>
          <p:nvPr userDrawn="1"/>
        </p:nvSpPr>
        <p:spPr>
          <a:xfrm>
            <a:off x="-1" y="0"/>
            <a:ext cx="9154065" cy="6861600"/>
          </a:xfrm>
          <a:prstGeom prst="rect">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47" name="SD_ART_CoverPictur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600"/>
            <a:ext cx="9154065" cy="6865200"/>
          </a:xfrm>
          <a:prstGeom prst="rect">
            <a:avLst/>
          </a:prstGeom>
        </p:spPr>
      </p:pic>
      <p:pic>
        <p:nvPicPr>
          <p:cNvPr id="3" name="SD_ART_CoverPicture_bmkArt"/>
          <p:cNvPicPr>
            <a:picLocks noChangeAspect="1"/>
          </p:cNvPicPr>
          <p:nvPr userDrawn="1"/>
        </p:nvPicPr>
        <p:blipFill>
          <a:blip r:embed="rId3">
            <a:extLst>
              <a:ext uri="{28A0092B-C50C-407E-A947-70E740481C1C}">
                <a14:useLocalDpi xmlns:a14="http://schemas.microsoft.com/office/drawing/2010/main" val="0"/>
              </a:ext>
            </a:extLst>
          </a:blip>
          <a:srcRect t="24766" b="24766"/>
          <a:stretch>
            <a:fillRect/>
          </a:stretch>
        </p:blipFill>
        <p:spPr>
          <a:xfrm>
            <a:off x="0" y="-3596"/>
            <a:ext cx="9154065" cy="686519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04761" y="2334966"/>
            <a:ext cx="2055571" cy="4240073"/>
          </a:xfrm>
          <a:prstGeom prst="rect">
            <a:avLst/>
          </a:prstGeom>
        </p:spPr>
      </p:pic>
      <p:sp>
        <p:nvSpPr>
          <p:cNvPr id="2" name="Title 1"/>
          <p:cNvSpPr>
            <a:spLocks noGrp="1"/>
          </p:cNvSpPr>
          <p:nvPr>
            <p:ph type="ctrTitle"/>
          </p:nvPr>
        </p:nvSpPr>
        <p:spPr>
          <a:xfrm>
            <a:off x="493200" y="2257424"/>
            <a:ext cx="4770950" cy="3142575"/>
          </a:xfrm>
        </p:spPr>
        <p:txBody>
          <a:bodyPr/>
          <a:lstStyle>
            <a:lvl1pPr>
              <a:lnSpc>
                <a:spcPts val="4900"/>
              </a:lnSpc>
              <a:defRPr sz="5000">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9" name="Freeform 5"/>
          <p:cNvSpPr>
            <a:spLocks/>
          </p:cNvSpPr>
          <p:nvPr userDrawn="1"/>
        </p:nvSpPr>
        <p:spPr bwMode="auto">
          <a:xfrm>
            <a:off x="5531656" y="2343600"/>
            <a:ext cx="1960563" cy="4102100"/>
          </a:xfrm>
          <a:custGeom>
            <a:avLst/>
            <a:gdLst>
              <a:gd name="T0" fmla="*/ 10 w 7409"/>
              <a:gd name="T1" fmla="*/ 0 h 15508"/>
              <a:gd name="T2" fmla="*/ 5027 w 7409"/>
              <a:gd name="T3" fmla="*/ 7758 h 15508"/>
              <a:gd name="T4" fmla="*/ 0 w 7409"/>
              <a:gd name="T5" fmla="*/ 15508 h 15508"/>
              <a:gd name="T6" fmla="*/ 2364 w 7409"/>
              <a:gd name="T7" fmla="*/ 15508 h 15508"/>
              <a:gd name="T8" fmla="*/ 7409 w 7409"/>
              <a:gd name="T9" fmla="*/ 7757 h 15508"/>
              <a:gd name="T10" fmla="*/ 2408 w 7409"/>
              <a:gd name="T11" fmla="*/ 0 h 15508"/>
              <a:gd name="T12" fmla="*/ 10 w 7409"/>
              <a:gd name="T13" fmla="*/ 0 h 15508"/>
            </a:gdLst>
            <a:ahLst/>
            <a:cxnLst>
              <a:cxn ang="0">
                <a:pos x="T0" y="T1"/>
              </a:cxn>
              <a:cxn ang="0">
                <a:pos x="T2" y="T3"/>
              </a:cxn>
              <a:cxn ang="0">
                <a:pos x="T4" y="T5"/>
              </a:cxn>
              <a:cxn ang="0">
                <a:pos x="T6" y="T7"/>
              </a:cxn>
              <a:cxn ang="0">
                <a:pos x="T8" y="T9"/>
              </a:cxn>
              <a:cxn ang="0">
                <a:pos x="T10" y="T11"/>
              </a:cxn>
              <a:cxn ang="0">
                <a:pos x="T12" y="T13"/>
              </a:cxn>
            </a:cxnLst>
            <a:rect l="0" t="0" r="r" b="b"/>
            <a:pathLst>
              <a:path w="7409" h="15508">
                <a:moveTo>
                  <a:pt x="10" y="0"/>
                </a:moveTo>
                <a:lnTo>
                  <a:pt x="5027" y="7758"/>
                </a:lnTo>
                <a:lnTo>
                  <a:pt x="0" y="15508"/>
                </a:lnTo>
                <a:lnTo>
                  <a:pt x="2364" y="15508"/>
                </a:lnTo>
                <a:lnTo>
                  <a:pt x="7409" y="7757"/>
                </a:lnTo>
                <a:lnTo>
                  <a:pt x="2408" y="0"/>
                </a:ln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latin typeface="EKF Light" pitchFamily="2" charset="0"/>
            </a:endParaRPr>
          </a:p>
        </p:txBody>
      </p:sp>
      <p:sp>
        <p:nvSpPr>
          <p:cNvPr id="4" name="Date Placeholder 3" hidden="1"/>
          <p:cNvSpPr>
            <a:spLocks noGrp="1"/>
          </p:cNvSpPr>
          <p:nvPr>
            <p:ph type="dt" sz="half" idx="14"/>
          </p:nvPr>
        </p:nvSpPr>
        <p:spPr>
          <a:xfrm>
            <a:off x="6038800" y="-740399"/>
            <a:ext cx="2133600" cy="142205"/>
          </a:xfrm>
        </p:spPr>
        <p:txBody>
          <a:bodyPr/>
          <a:lstStyle>
            <a:lvl1pPr>
              <a:defRPr>
                <a:solidFill>
                  <a:schemeClr val="tx2">
                    <a:lumMod val="25000"/>
                    <a:lumOff val="75000"/>
                  </a:schemeClr>
                </a:solidFill>
              </a:defRPr>
            </a:lvl1pPr>
          </a:lstStyle>
          <a:p>
            <a:endParaRPr lang="da-DK" dirty="0"/>
          </a:p>
        </p:txBody>
      </p:sp>
      <p:sp>
        <p:nvSpPr>
          <p:cNvPr id="5" name="Footer Placeholder 4" hidden="1"/>
          <p:cNvSpPr>
            <a:spLocks noGrp="1"/>
          </p:cNvSpPr>
          <p:nvPr>
            <p:ph type="ftr" sz="quarter" idx="15"/>
          </p:nvPr>
        </p:nvSpPr>
        <p:spPr>
          <a:xfrm>
            <a:off x="1141412" y="-738723"/>
            <a:ext cx="4897387" cy="140529"/>
          </a:xfrm>
        </p:spPr>
        <p:txBody>
          <a:bodyPr/>
          <a:lstStyle>
            <a:lvl1pPr>
              <a:defRPr>
                <a:solidFill>
                  <a:schemeClr val="tx2">
                    <a:lumMod val="25000"/>
                    <a:lumOff val="75000"/>
                  </a:schemeClr>
                </a:solidFill>
              </a:defRPr>
            </a:lvl1pPr>
          </a:lstStyle>
          <a:p>
            <a:endParaRPr lang="da-DK" dirty="0"/>
          </a:p>
        </p:txBody>
      </p:sp>
      <p:sp>
        <p:nvSpPr>
          <p:cNvPr id="6" name="Slide Number Placeholder 5" hidden="1"/>
          <p:cNvSpPr>
            <a:spLocks noGrp="1"/>
          </p:cNvSpPr>
          <p:nvPr>
            <p:ph type="sldNum" sz="quarter" idx="16"/>
          </p:nvPr>
        </p:nvSpPr>
        <p:spPr>
          <a:xfrm>
            <a:off x="8172400" y="-855476"/>
            <a:ext cx="729444" cy="365125"/>
          </a:xfrm>
        </p:spPr>
        <p:txBody>
          <a:bodyPr/>
          <a:lstStyle>
            <a:lvl1pPr>
              <a:defRPr>
                <a:solidFill>
                  <a:schemeClr val="tx2">
                    <a:lumMod val="25000"/>
                    <a:lumOff val="75000"/>
                  </a:schemeClr>
                </a:solidFill>
              </a:defRPr>
            </a:lvl1pPr>
          </a:lstStyle>
          <a:p>
            <a:r>
              <a:rPr lang="da-DK" dirty="0"/>
              <a:t>SLIDE </a:t>
            </a:r>
            <a:fld id="{EAF38D91-B15F-4869-9D1A-38B03E6BE5A9}" type="slidenum">
              <a:rPr lang="da-DK" smtClean="0"/>
              <a:pPr/>
              <a:t>‹nr.›</a:t>
            </a:fld>
            <a:endParaRPr lang="da-DK" dirty="0"/>
          </a:p>
        </p:txBody>
      </p:sp>
      <p:sp>
        <p:nvSpPr>
          <p:cNvPr id="21" name="SD_ART_LogoLargePrint"/>
          <p:cNvSpPr/>
          <p:nvPr userDrawn="1"/>
        </p:nvSpPr>
        <p:spPr>
          <a:xfrm>
            <a:off x="540000" y="2448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8" name="SD_ART_LogoLargePrint_bmkArt"/>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0000" y="244800"/>
            <a:ext cx="989034" cy="309600"/>
          </a:xfrm>
          <a:prstGeom prst="rect">
            <a:avLst/>
          </a:prstGeom>
        </p:spPr>
      </p:pic>
      <p:sp>
        <p:nvSpPr>
          <p:cNvPr id="23" name="SD_FLD_SubTitle"/>
          <p:cNvSpPr/>
          <p:nvPr userDrawn="1"/>
        </p:nvSpPr>
        <p:spPr>
          <a:xfrm>
            <a:off x="540000" y="5472223"/>
            <a:ext cx="4726800" cy="2916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300" dirty="0">
                <a:solidFill>
                  <a:schemeClr val="accent1"/>
                </a:solidFill>
                <a:latin typeface="EKF Medium" pitchFamily="2" charset="0"/>
              </a:rPr>
              <a:t>EKF's Eksportambassadørprogram</a:t>
            </a:r>
          </a:p>
        </p:txBody>
      </p:sp>
      <p:sp>
        <p:nvSpPr>
          <p:cNvPr id="25" name="SD_FLD_DateField"/>
          <p:cNvSpPr/>
          <p:nvPr userDrawn="1"/>
        </p:nvSpPr>
        <p:spPr>
          <a:xfrm>
            <a:off x="538763" y="5766903"/>
            <a:ext cx="4726800" cy="2628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1300" dirty="0">
              <a:solidFill>
                <a:schemeClr val="accent1"/>
              </a:solidFill>
              <a:latin typeface="EKF Medium" pitchFamily="2" charset="0"/>
            </a:endParaRPr>
          </a:p>
        </p:txBody>
      </p:sp>
      <p:sp>
        <p:nvSpPr>
          <p:cNvPr id="26" name="SD_FLD_Name"/>
          <p:cNvSpPr/>
          <p:nvPr userDrawn="1"/>
        </p:nvSpPr>
        <p:spPr>
          <a:xfrm>
            <a:off x="539750" y="6107740"/>
            <a:ext cx="4726800" cy="3816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endParaRPr lang="da-DK" sz="1300" dirty="0">
              <a:solidFill>
                <a:schemeClr val="accent1"/>
              </a:solidFill>
              <a:latin typeface="EKF Medium" pitchFamily="2" charset="0"/>
            </a:endParaRPr>
          </a:p>
        </p:txBody>
      </p:sp>
      <p:grpSp>
        <p:nvGrpSpPr>
          <p:cNvPr id="36" name="Group 35"/>
          <p:cNvGrpSpPr/>
          <p:nvPr userDrawn="1"/>
        </p:nvGrpSpPr>
        <p:grpSpPr>
          <a:xfrm>
            <a:off x="9236800" y="5013176"/>
            <a:ext cx="978159" cy="681425"/>
            <a:chOff x="9288524" y="5301206"/>
            <a:chExt cx="978159" cy="681425"/>
          </a:xfrm>
        </p:grpSpPr>
        <p:pic>
          <p:nvPicPr>
            <p:cNvPr id="37" name="Picture 2"/>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a:off x="9288524" y="5472223"/>
              <a:ext cx="978158" cy="50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2" r="-3" b="72749"/>
            <a:stretch/>
          </p:blipFill>
          <p:spPr bwMode="auto">
            <a:xfrm>
              <a:off x="9288525" y="5301206"/>
              <a:ext cx="978158" cy="18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p:cNvPicPr>
              <a:picLocks noChangeAspect="1" noChangeArrowheads="1"/>
            </p:cNvPicPr>
            <p:nvPr userDrawn="1"/>
          </p:nvPicPr>
          <p:blipFill rotWithShape="1">
            <a:blip r:embed="rId8" cstate="screen">
              <a:extLst>
                <a:ext uri="{28A0092B-C50C-407E-A947-70E740481C1C}">
                  <a14:useLocalDpi xmlns:a14="http://schemas.microsoft.com/office/drawing/2010/main"/>
                </a:ext>
              </a:extLst>
            </a:blip>
            <a:srcRect/>
            <a:stretch/>
          </p:blipFill>
          <p:spPr bwMode="auto">
            <a:xfrm>
              <a:off x="9288524" y="5855262"/>
              <a:ext cx="978158" cy="12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1" name="Picture 2"/>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a:stretch/>
        </p:blipFill>
        <p:spPr bwMode="auto">
          <a:xfrm>
            <a:off x="9236801" y="5713708"/>
            <a:ext cx="729863" cy="12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Oval 41"/>
          <p:cNvSpPr/>
          <p:nvPr userDrawn="1"/>
        </p:nvSpPr>
        <p:spPr>
          <a:xfrm>
            <a:off x="9223700" y="5198873"/>
            <a:ext cx="550915" cy="3961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endParaRPr lang="da-DK" sz="1200" b="1" dirty="0"/>
          </a:p>
        </p:txBody>
      </p:sp>
      <p:sp>
        <p:nvSpPr>
          <p:cNvPr id="43" name="TextBox 5"/>
          <p:cNvSpPr txBox="1">
            <a:spLocks noChangeArrowheads="1"/>
          </p:cNvSpPr>
          <p:nvPr userDrawn="1"/>
        </p:nvSpPr>
        <p:spPr bwMode="auto">
          <a:xfrm>
            <a:off x="9250609" y="2024063"/>
            <a:ext cx="1946127"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r>
              <a:rPr lang="da-DK" sz="1000" b="1" noProof="1">
                <a:solidFill>
                  <a:schemeClr val="tx1">
                    <a:lumMod val="75000"/>
                    <a:lumOff val="25000"/>
                  </a:schemeClr>
                </a:solidFill>
              </a:rPr>
              <a:t>Vælg farvet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version</a:t>
            </a:r>
          </a:p>
          <a:p>
            <a:pPr marL="0" indent="0" algn="l" eaLnBrk="1" hangingPunct="1">
              <a:buNone/>
              <a:tabLst>
                <a:tab pos="134938" algn="l"/>
              </a:tabLst>
            </a:pPr>
            <a:r>
              <a:rPr lang="da-DK" sz="1000" b="1" baseline="0" noProof="1">
                <a:solidFill>
                  <a:schemeClr val="tx1">
                    <a:lumMod val="75000"/>
                    <a:lumOff val="25000"/>
                  </a:schemeClr>
                </a:solidFill>
              </a:rPr>
              <a:t>1. </a:t>
            </a:r>
            <a:r>
              <a:rPr lang="da-DK" sz="1000" baseline="0" noProof="1">
                <a:solidFill>
                  <a:schemeClr val="tx1">
                    <a:lumMod val="75000"/>
                    <a:lumOff val="25000"/>
                  </a:schemeClr>
                </a:solidFill>
              </a:rPr>
              <a:t>Vælg </a:t>
            </a:r>
            <a:r>
              <a:rPr lang="da-DK" sz="1000" b="1" i="0" baseline="0" noProof="1">
                <a:solidFill>
                  <a:schemeClr val="tx1">
                    <a:lumMod val="75000"/>
                    <a:lumOff val="25000"/>
                  </a:schemeClr>
                </a:solidFill>
              </a:rPr>
              <a:t>Design</a:t>
            </a:r>
            <a:r>
              <a:rPr lang="da-DK" sz="1000" baseline="0" noProof="1">
                <a:solidFill>
                  <a:schemeClr val="tx1">
                    <a:lumMod val="75000"/>
                    <a:lumOff val="25000"/>
                  </a:schemeClr>
                </a:solidFill>
              </a:rPr>
              <a:t>-fanen</a:t>
            </a:r>
          </a:p>
          <a:p>
            <a:pPr marL="0" indent="0" algn="l" eaLnBrk="1" hangingPunct="1">
              <a:buNone/>
              <a:tabLst>
                <a:tab pos="134938" algn="l"/>
              </a:tabLst>
            </a:pPr>
            <a:r>
              <a:rPr lang="da-DK" sz="1000" b="1" baseline="0" noProof="1">
                <a:solidFill>
                  <a:schemeClr val="tx1">
                    <a:lumMod val="75000"/>
                    <a:lumOff val="25000"/>
                  </a:schemeClr>
                </a:solidFill>
              </a:rPr>
              <a:t>2.	</a:t>
            </a:r>
            <a:r>
              <a:rPr lang="da-DK" sz="1000" baseline="0" noProof="1">
                <a:solidFill>
                  <a:schemeClr val="tx1">
                    <a:lumMod val="75000"/>
                    <a:lumOff val="25000"/>
                  </a:schemeClr>
                </a:solidFill>
              </a:rPr>
              <a:t>Under </a:t>
            </a:r>
            <a:r>
              <a:rPr lang="da-DK" sz="1000" b="1" baseline="0" noProof="1">
                <a:solidFill>
                  <a:schemeClr val="tx1">
                    <a:lumMod val="75000"/>
                    <a:lumOff val="25000"/>
                  </a:schemeClr>
                </a:solidFill>
              </a:rPr>
              <a:t>Tema</a:t>
            </a:r>
            <a:r>
              <a:rPr lang="da-DK" sz="1000" baseline="0" noProof="1">
                <a:solidFill>
                  <a:schemeClr val="tx1">
                    <a:lumMod val="75000"/>
                    <a:lumOff val="25000"/>
                  </a:schemeClr>
                </a:solidFill>
              </a:rPr>
              <a:t>, højre klik på 	</a:t>
            </a:r>
            <a:r>
              <a:rPr lang="da-DK" sz="1000" b="1" baseline="0" noProof="1">
                <a:solidFill>
                  <a:schemeClr val="tx1">
                    <a:lumMod val="75000"/>
                    <a:lumOff val="25000"/>
                  </a:schemeClr>
                </a:solidFill>
              </a:rPr>
              <a:t>Eksport Kredit Fonden purple</a:t>
            </a:r>
            <a:endParaRPr lang="da-DK" sz="1000" b="0" baseline="0" noProof="1">
              <a:solidFill>
                <a:schemeClr val="tx1">
                  <a:lumMod val="75000"/>
                  <a:lumOff val="25000"/>
                </a:schemeClr>
              </a:solidFill>
            </a:endParaRPr>
          </a:p>
          <a:p>
            <a:pPr marL="0" indent="0" algn="l" eaLnBrk="1" hangingPunct="1">
              <a:buNone/>
              <a:tabLst>
                <a:tab pos="134938" algn="l"/>
              </a:tabLst>
            </a:pPr>
            <a:r>
              <a:rPr lang="da-DK" sz="1000" b="1" baseline="0" noProof="1">
                <a:solidFill>
                  <a:schemeClr val="tx1">
                    <a:lumMod val="75000"/>
                    <a:lumOff val="25000"/>
                  </a:schemeClr>
                </a:solidFill>
              </a:rPr>
              <a:t>3. </a:t>
            </a:r>
            <a:r>
              <a:rPr lang="da-DK" sz="1000" baseline="0" noProof="1">
                <a:solidFill>
                  <a:schemeClr val="tx1">
                    <a:lumMod val="75000"/>
                    <a:lumOff val="25000"/>
                  </a:schemeClr>
                </a:solidFill>
              </a:rPr>
              <a:t>Vælg </a:t>
            </a:r>
            <a:r>
              <a:rPr lang="da-DK" sz="1000" b="1" baseline="0" noProof="1">
                <a:solidFill>
                  <a:schemeClr val="tx1">
                    <a:lumMod val="75000"/>
                    <a:lumOff val="25000"/>
                  </a:schemeClr>
                </a:solidFill>
              </a:rPr>
              <a:t>Anvend på alle dias</a:t>
            </a: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p:txBody>
      </p:sp>
      <p:sp>
        <p:nvSpPr>
          <p:cNvPr id="49" name="SD_ART_LogoLargePrint"/>
          <p:cNvSpPr/>
          <p:nvPr userDrawn="1"/>
        </p:nvSpPr>
        <p:spPr>
          <a:xfrm>
            <a:off x="540000" y="2448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10" name="SD_ART_LogoLargePrint_bmkArt"/>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40000" y="244800"/>
            <a:ext cx="989034" cy="309600"/>
          </a:xfrm>
          <a:prstGeom prst="rect">
            <a:avLst/>
          </a:prstGeom>
        </p:spPr>
      </p:pic>
    </p:spTree>
    <p:extLst>
      <p:ext uri="{BB962C8B-B14F-4D97-AF65-F5344CB8AC3E}">
        <p14:creationId xmlns:p14="http://schemas.microsoft.com/office/powerpoint/2010/main" val="19462798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title slide">
    <p:spTree>
      <p:nvGrpSpPr>
        <p:cNvPr id="1" name=""/>
        <p:cNvGrpSpPr/>
        <p:nvPr/>
      </p:nvGrpSpPr>
      <p:grpSpPr>
        <a:xfrm>
          <a:off x="0" y="0"/>
          <a:ext cx="0" cy="0"/>
          <a:chOff x="0" y="0"/>
          <a:chExt cx="0" cy="0"/>
        </a:xfrm>
      </p:grpSpPr>
      <p:sp>
        <p:nvSpPr>
          <p:cNvPr id="20" name="White background"/>
          <p:cNvSpPr/>
          <p:nvPr userDrawn="1"/>
        </p:nvSpPr>
        <p:spPr>
          <a:xfrm>
            <a:off x="-1" y="0"/>
            <a:ext cx="9154065" cy="6861600"/>
          </a:xfrm>
          <a:prstGeom prst="rect">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761" y="2334966"/>
            <a:ext cx="2055571" cy="4240073"/>
          </a:xfrm>
          <a:prstGeom prst="rect">
            <a:avLst/>
          </a:prstGeom>
        </p:spPr>
      </p:pic>
      <p:sp>
        <p:nvSpPr>
          <p:cNvPr id="2" name="Title 1"/>
          <p:cNvSpPr>
            <a:spLocks noGrp="1"/>
          </p:cNvSpPr>
          <p:nvPr>
            <p:ph type="ctrTitle"/>
          </p:nvPr>
        </p:nvSpPr>
        <p:spPr>
          <a:xfrm>
            <a:off x="493200" y="2257425"/>
            <a:ext cx="4770950" cy="3142575"/>
          </a:xfrm>
        </p:spPr>
        <p:txBody>
          <a:bodyPr/>
          <a:lstStyle>
            <a:lvl1pPr>
              <a:lnSpc>
                <a:spcPts val="4900"/>
              </a:lnSpc>
              <a:defRPr sz="5000">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9" name="Freeform 5"/>
          <p:cNvSpPr>
            <a:spLocks/>
          </p:cNvSpPr>
          <p:nvPr userDrawn="1"/>
        </p:nvSpPr>
        <p:spPr bwMode="auto">
          <a:xfrm>
            <a:off x="5531656" y="2343600"/>
            <a:ext cx="1960563" cy="4102100"/>
          </a:xfrm>
          <a:custGeom>
            <a:avLst/>
            <a:gdLst>
              <a:gd name="T0" fmla="*/ 10 w 7409"/>
              <a:gd name="T1" fmla="*/ 0 h 15508"/>
              <a:gd name="T2" fmla="*/ 5027 w 7409"/>
              <a:gd name="T3" fmla="*/ 7758 h 15508"/>
              <a:gd name="T4" fmla="*/ 0 w 7409"/>
              <a:gd name="T5" fmla="*/ 15508 h 15508"/>
              <a:gd name="T6" fmla="*/ 2364 w 7409"/>
              <a:gd name="T7" fmla="*/ 15508 h 15508"/>
              <a:gd name="T8" fmla="*/ 7409 w 7409"/>
              <a:gd name="T9" fmla="*/ 7757 h 15508"/>
              <a:gd name="T10" fmla="*/ 2408 w 7409"/>
              <a:gd name="T11" fmla="*/ 0 h 15508"/>
              <a:gd name="T12" fmla="*/ 10 w 7409"/>
              <a:gd name="T13" fmla="*/ 0 h 15508"/>
            </a:gdLst>
            <a:ahLst/>
            <a:cxnLst>
              <a:cxn ang="0">
                <a:pos x="T0" y="T1"/>
              </a:cxn>
              <a:cxn ang="0">
                <a:pos x="T2" y="T3"/>
              </a:cxn>
              <a:cxn ang="0">
                <a:pos x="T4" y="T5"/>
              </a:cxn>
              <a:cxn ang="0">
                <a:pos x="T6" y="T7"/>
              </a:cxn>
              <a:cxn ang="0">
                <a:pos x="T8" y="T9"/>
              </a:cxn>
              <a:cxn ang="0">
                <a:pos x="T10" y="T11"/>
              </a:cxn>
              <a:cxn ang="0">
                <a:pos x="T12" y="T13"/>
              </a:cxn>
            </a:cxnLst>
            <a:rect l="0" t="0" r="r" b="b"/>
            <a:pathLst>
              <a:path w="7409" h="15508">
                <a:moveTo>
                  <a:pt x="10" y="0"/>
                </a:moveTo>
                <a:lnTo>
                  <a:pt x="5027" y="7758"/>
                </a:lnTo>
                <a:lnTo>
                  <a:pt x="0" y="15508"/>
                </a:lnTo>
                <a:lnTo>
                  <a:pt x="2364" y="15508"/>
                </a:lnTo>
                <a:lnTo>
                  <a:pt x="7409" y="7757"/>
                </a:lnTo>
                <a:lnTo>
                  <a:pt x="2408" y="0"/>
                </a:ln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latin typeface="EKF Light" pitchFamily="2" charset="0"/>
            </a:endParaRPr>
          </a:p>
        </p:txBody>
      </p:sp>
      <p:sp>
        <p:nvSpPr>
          <p:cNvPr id="3" name="Date Placeholder 2" hidden="1"/>
          <p:cNvSpPr>
            <a:spLocks noGrp="1"/>
          </p:cNvSpPr>
          <p:nvPr>
            <p:ph type="dt" sz="half" idx="19"/>
          </p:nvPr>
        </p:nvSpPr>
        <p:spPr/>
        <p:txBody>
          <a:bodyPr/>
          <a:lstStyle>
            <a:lvl1pPr>
              <a:defRPr>
                <a:solidFill>
                  <a:schemeClr val="bg1"/>
                </a:solidFill>
              </a:defRPr>
            </a:lvl1pPr>
          </a:lstStyle>
          <a:p>
            <a:endParaRPr lang="da-DK" dirty="0"/>
          </a:p>
        </p:txBody>
      </p:sp>
      <p:sp>
        <p:nvSpPr>
          <p:cNvPr id="4" name="Footer Placeholder 3" hidden="1"/>
          <p:cNvSpPr>
            <a:spLocks noGrp="1"/>
          </p:cNvSpPr>
          <p:nvPr>
            <p:ph type="ftr" sz="quarter" idx="20"/>
          </p:nvPr>
        </p:nvSpPr>
        <p:spPr>
          <a:xfrm>
            <a:off x="1691680" y="216659"/>
            <a:ext cx="4347119" cy="140529"/>
          </a:xfrm>
        </p:spPr>
        <p:txBody>
          <a:bodyPr/>
          <a:lstStyle>
            <a:lvl1pPr>
              <a:defRPr>
                <a:solidFill>
                  <a:schemeClr val="bg1"/>
                </a:solidFill>
              </a:defRPr>
            </a:lvl1pPr>
          </a:lstStyle>
          <a:p>
            <a:endParaRPr lang="da-DK" dirty="0"/>
          </a:p>
        </p:txBody>
      </p:sp>
      <p:sp>
        <p:nvSpPr>
          <p:cNvPr id="5" name="Slide Number Placeholder 4" hidden="1"/>
          <p:cNvSpPr>
            <a:spLocks noGrp="1"/>
          </p:cNvSpPr>
          <p:nvPr>
            <p:ph type="sldNum" sz="quarter" idx="21"/>
          </p:nvPr>
        </p:nvSpPr>
        <p:spPr/>
        <p:txBody>
          <a:bodyPr/>
          <a:lstStyle>
            <a:lvl1pPr>
              <a:defRPr>
                <a:solidFill>
                  <a:schemeClr val="bg1"/>
                </a:solidFill>
              </a:defRPr>
            </a:lvl1pPr>
          </a:lstStyle>
          <a:p>
            <a:r>
              <a:rPr lang="da-DK" dirty="0"/>
              <a:t>SLIDE </a:t>
            </a:r>
            <a:fld id="{EAF38D91-B15F-4869-9D1A-38B03E6BE5A9}" type="slidenum">
              <a:rPr lang="da-DK" smtClean="0"/>
              <a:pPr/>
              <a:t>‹nr.›</a:t>
            </a:fld>
            <a:endParaRPr lang="da-DK" dirty="0"/>
          </a:p>
        </p:txBody>
      </p:sp>
      <p:sp>
        <p:nvSpPr>
          <p:cNvPr id="21" name="TextBox 5"/>
          <p:cNvSpPr txBox="1">
            <a:spLocks noChangeArrowheads="1"/>
          </p:cNvSpPr>
          <p:nvPr userDrawn="1"/>
        </p:nvSpPr>
        <p:spPr bwMode="auto">
          <a:xfrm>
            <a:off x="9250609" y="2024063"/>
            <a:ext cx="1946127"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endParaRPr lang="da-DK" sz="1000" noProof="1">
              <a:solidFill>
                <a:schemeClr val="tx1">
                  <a:lumMod val="75000"/>
                  <a:lumOff val="25000"/>
                </a:schemeClr>
              </a:solidFill>
            </a:endParaRPr>
          </a:p>
          <a:p>
            <a:pPr marL="228600" indent="-228600" algn="l" eaLnBrk="1" hangingPunct="1">
              <a:tabLst>
                <a:tab pos="134938" algn="l"/>
              </a:tabLst>
            </a:pPr>
            <a:r>
              <a:rPr lang="da-DK" sz="1000" b="1" noProof="1">
                <a:solidFill>
                  <a:schemeClr val="tx1">
                    <a:lumMod val="75000"/>
                    <a:lumOff val="25000"/>
                  </a:schemeClr>
                </a:solidFill>
              </a:rPr>
              <a:t>Vælg farvet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version</a:t>
            </a:r>
          </a:p>
          <a:p>
            <a:pPr marL="0" indent="0" algn="l" eaLnBrk="1" hangingPunct="1">
              <a:buNone/>
              <a:tabLst>
                <a:tab pos="134938" algn="l"/>
              </a:tabLst>
            </a:pPr>
            <a:r>
              <a:rPr lang="da-DK" sz="1000" b="1" baseline="0" noProof="1">
                <a:solidFill>
                  <a:schemeClr val="tx1">
                    <a:lumMod val="75000"/>
                    <a:lumOff val="25000"/>
                  </a:schemeClr>
                </a:solidFill>
              </a:rPr>
              <a:t>1. </a:t>
            </a:r>
            <a:r>
              <a:rPr lang="da-DK" sz="1000" baseline="0" noProof="1">
                <a:solidFill>
                  <a:schemeClr val="tx1">
                    <a:lumMod val="75000"/>
                    <a:lumOff val="25000"/>
                  </a:schemeClr>
                </a:solidFill>
              </a:rPr>
              <a:t>Vælg </a:t>
            </a:r>
            <a:r>
              <a:rPr lang="da-DK" sz="1000" b="1" i="0" baseline="0" noProof="1">
                <a:solidFill>
                  <a:schemeClr val="tx1">
                    <a:lumMod val="75000"/>
                    <a:lumOff val="25000"/>
                  </a:schemeClr>
                </a:solidFill>
              </a:rPr>
              <a:t>Design</a:t>
            </a:r>
            <a:r>
              <a:rPr lang="da-DK" sz="1000" baseline="0" noProof="1">
                <a:solidFill>
                  <a:schemeClr val="tx1">
                    <a:lumMod val="75000"/>
                    <a:lumOff val="25000"/>
                  </a:schemeClr>
                </a:solidFill>
              </a:rPr>
              <a:t>-fanen</a:t>
            </a:r>
          </a:p>
          <a:p>
            <a:pPr marL="0" indent="0" algn="l" eaLnBrk="1" hangingPunct="1">
              <a:buNone/>
              <a:tabLst>
                <a:tab pos="134938" algn="l"/>
              </a:tabLst>
            </a:pPr>
            <a:r>
              <a:rPr lang="da-DK" sz="1000" b="1" baseline="0" noProof="1">
                <a:solidFill>
                  <a:schemeClr val="tx1">
                    <a:lumMod val="75000"/>
                    <a:lumOff val="25000"/>
                  </a:schemeClr>
                </a:solidFill>
              </a:rPr>
              <a:t>2.	</a:t>
            </a:r>
            <a:r>
              <a:rPr lang="da-DK" sz="1000" baseline="0" noProof="1">
                <a:solidFill>
                  <a:schemeClr val="tx1">
                    <a:lumMod val="75000"/>
                    <a:lumOff val="25000"/>
                  </a:schemeClr>
                </a:solidFill>
              </a:rPr>
              <a:t>Under </a:t>
            </a:r>
            <a:r>
              <a:rPr lang="da-DK" sz="1000" b="1" baseline="0" noProof="1">
                <a:solidFill>
                  <a:schemeClr val="tx1">
                    <a:lumMod val="75000"/>
                    <a:lumOff val="25000"/>
                  </a:schemeClr>
                </a:solidFill>
              </a:rPr>
              <a:t>Tema</a:t>
            </a:r>
            <a:r>
              <a:rPr lang="da-DK" sz="1000" baseline="0" noProof="1">
                <a:solidFill>
                  <a:schemeClr val="tx1">
                    <a:lumMod val="75000"/>
                    <a:lumOff val="25000"/>
                  </a:schemeClr>
                </a:solidFill>
              </a:rPr>
              <a:t>, højre klik på 	</a:t>
            </a:r>
            <a:r>
              <a:rPr lang="da-DK" sz="1000" b="1" baseline="0" noProof="1">
                <a:solidFill>
                  <a:schemeClr val="tx1">
                    <a:lumMod val="75000"/>
                    <a:lumOff val="25000"/>
                  </a:schemeClr>
                </a:solidFill>
              </a:rPr>
              <a:t>Eksport Kredit Fonden purple</a:t>
            </a:r>
            <a:endParaRPr lang="da-DK" sz="1000" b="0" baseline="0" noProof="1">
              <a:solidFill>
                <a:schemeClr val="tx1">
                  <a:lumMod val="75000"/>
                  <a:lumOff val="25000"/>
                </a:schemeClr>
              </a:solidFill>
            </a:endParaRPr>
          </a:p>
          <a:p>
            <a:pPr marL="0" indent="0" algn="l" eaLnBrk="1" hangingPunct="1">
              <a:buNone/>
              <a:tabLst>
                <a:tab pos="134938" algn="l"/>
              </a:tabLst>
            </a:pPr>
            <a:r>
              <a:rPr lang="da-DK" sz="1000" b="1" baseline="0" noProof="1">
                <a:solidFill>
                  <a:schemeClr val="tx1">
                    <a:lumMod val="75000"/>
                    <a:lumOff val="25000"/>
                  </a:schemeClr>
                </a:solidFill>
              </a:rPr>
              <a:t>3. </a:t>
            </a:r>
            <a:r>
              <a:rPr lang="da-DK" sz="1000" baseline="0" noProof="1">
                <a:solidFill>
                  <a:schemeClr val="tx1">
                    <a:lumMod val="75000"/>
                    <a:lumOff val="25000"/>
                  </a:schemeClr>
                </a:solidFill>
              </a:rPr>
              <a:t>Vælg </a:t>
            </a:r>
            <a:r>
              <a:rPr lang="da-DK" sz="1000" b="1" baseline="0" noProof="1">
                <a:solidFill>
                  <a:schemeClr val="tx1">
                    <a:lumMod val="75000"/>
                    <a:lumOff val="25000"/>
                  </a:schemeClr>
                </a:solidFill>
              </a:rPr>
              <a:t>Anvend på alle dias</a:t>
            </a:r>
            <a:endParaRPr lang="da-DK" sz="1000" noProof="1">
              <a:solidFill>
                <a:schemeClr val="tx1">
                  <a:lumMod val="75000"/>
                  <a:lumOff val="25000"/>
                </a:schemeClr>
              </a:solidFill>
            </a:endParaRPr>
          </a:p>
        </p:txBody>
      </p:sp>
      <p:grpSp>
        <p:nvGrpSpPr>
          <p:cNvPr id="22" name="Group 21"/>
          <p:cNvGrpSpPr/>
          <p:nvPr userDrawn="1"/>
        </p:nvGrpSpPr>
        <p:grpSpPr>
          <a:xfrm>
            <a:off x="9236800" y="5013176"/>
            <a:ext cx="978159" cy="681425"/>
            <a:chOff x="9288524" y="5301206"/>
            <a:chExt cx="978159" cy="681425"/>
          </a:xfrm>
        </p:grpSpPr>
        <p:pic>
          <p:nvPicPr>
            <p:cNvPr id="23"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9288524" y="5472223"/>
              <a:ext cx="978158" cy="50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 r="-3" b="72749"/>
            <a:stretch/>
          </p:blipFill>
          <p:spPr bwMode="auto">
            <a:xfrm>
              <a:off x="9288525" y="5301206"/>
              <a:ext cx="978158" cy="185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userDrawn="1"/>
          </p:nvPicPr>
          <p:blipFill rotWithShape="1">
            <a:blip r:embed="rId5" cstate="screen">
              <a:extLst>
                <a:ext uri="{28A0092B-C50C-407E-A947-70E740481C1C}">
                  <a14:useLocalDpi xmlns:a14="http://schemas.microsoft.com/office/drawing/2010/main"/>
                </a:ext>
              </a:extLst>
            </a:blip>
            <a:srcRect/>
            <a:stretch/>
          </p:blipFill>
          <p:spPr bwMode="auto">
            <a:xfrm>
              <a:off x="9288524" y="5855262"/>
              <a:ext cx="978158" cy="127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 name="Picture 2"/>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a:stretch/>
        </p:blipFill>
        <p:spPr bwMode="auto">
          <a:xfrm>
            <a:off x="9236801" y="5713708"/>
            <a:ext cx="729863" cy="12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Oval 39"/>
          <p:cNvSpPr/>
          <p:nvPr userDrawn="1"/>
        </p:nvSpPr>
        <p:spPr>
          <a:xfrm>
            <a:off x="9223700" y="5198873"/>
            <a:ext cx="550915" cy="39618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endParaRPr lang="da-DK" sz="1200" b="1" dirty="0"/>
          </a:p>
        </p:txBody>
      </p:sp>
      <p:sp>
        <p:nvSpPr>
          <p:cNvPr id="41" name="SD_FLD_SubTitle"/>
          <p:cNvSpPr/>
          <p:nvPr userDrawn="1"/>
        </p:nvSpPr>
        <p:spPr>
          <a:xfrm>
            <a:off x="540000" y="5472223"/>
            <a:ext cx="4726800" cy="2916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r>
              <a:rPr lang="da-DK" sz="1300" dirty="0">
                <a:solidFill>
                  <a:schemeClr val="accent1"/>
                </a:solidFill>
                <a:latin typeface="EKF Medium" pitchFamily="2" charset="0"/>
              </a:rPr>
              <a:t>EKF's Eksportambassadørprogram</a:t>
            </a:r>
          </a:p>
        </p:txBody>
      </p:sp>
      <p:sp>
        <p:nvSpPr>
          <p:cNvPr id="42" name="SD_FLD_DateField"/>
          <p:cNvSpPr/>
          <p:nvPr userDrawn="1"/>
        </p:nvSpPr>
        <p:spPr>
          <a:xfrm>
            <a:off x="538763" y="5766903"/>
            <a:ext cx="4726800" cy="2628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endParaRPr lang="da-DK" sz="1300" dirty="0">
              <a:solidFill>
                <a:schemeClr val="accent1"/>
              </a:solidFill>
              <a:latin typeface="EKF Medium" pitchFamily="2" charset="0"/>
            </a:endParaRPr>
          </a:p>
        </p:txBody>
      </p:sp>
      <p:sp>
        <p:nvSpPr>
          <p:cNvPr id="43" name="SD_FLD_Name"/>
          <p:cNvSpPr/>
          <p:nvPr userDrawn="1"/>
        </p:nvSpPr>
        <p:spPr>
          <a:xfrm>
            <a:off x="539750" y="6107740"/>
            <a:ext cx="4726800" cy="381600"/>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l"/>
            <a:endParaRPr lang="da-DK" sz="1300" dirty="0">
              <a:solidFill>
                <a:schemeClr val="accent1"/>
              </a:solidFill>
              <a:latin typeface="EKF Medium" pitchFamily="2" charset="0"/>
            </a:endParaRPr>
          </a:p>
        </p:txBody>
      </p:sp>
      <p:sp>
        <p:nvSpPr>
          <p:cNvPr id="44" name="SD_ART_LogoLargePrint"/>
          <p:cNvSpPr/>
          <p:nvPr userDrawn="1"/>
        </p:nvSpPr>
        <p:spPr>
          <a:xfrm>
            <a:off x="540000" y="2448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7" name="SD_ART_LogoLargePrint_bmkArt"/>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0000" y="244800"/>
            <a:ext cx="989034" cy="309600"/>
          </a:xfrm>
          <a:prstGeom prst="rect">
            <a:avLst/>
          </a:prstGeom>
        </p:spPr>
      </p:pic>
    </p:spTree>
    <p:extLst>
      <p:ext uri="{BB962C8B-B14F-4D97-AF65-F5344CB8AC3E}">
        <p14:creationId xmlns:p14="http://schemas.microsoft.com/office/powerpoint/2010/main" val="59847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idx="1"/>
          </p:nvPr>
        </p:nvSpPr>
        <p:spPr/>
        <p:txBody>
          <a:bodyPr/>
          <a:lstStyle>
            <a:lvl1pPr marL="0" indent="0">
              <a:buFontTx/>
              <a:buNone/>
              <a:defRPr/>
            </a:lvl1pPr>
            <a:lvl2pPr marL="194400" indent="-194400">
              <a:buClr>
                <a:schemeClr val="accent1"/>
              </a:buClr>
              <a:buSzPct val="135000"/>
              <a:buFont typeface="EKF Light" panose="02000503030000020004" pitchFamily="2" charset="0"/>
              <a:buChar char="›"/>
              <a:defRPr/>
            </a:lvl2pPr>
            <a:lvl3pPr marL="388800" indent="-194400">
              <a:defRPr/>
            </a:lvl3pPr>
            <a:lvl4pPr marL="583200">
              <a:defRPr/>
            </a:lvl4pPr>
            <a:lvl5pPr marL="777600">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hidden="1"/>
          <p:cNvSpPr>
            <a:spLocks noGrp="1"/>
          </p:cNvSpPr>
          <p:nvPr>
            <p:ph type="dt" sz="half" idx="10"/>
          </p:nvPr>
        </p:nvSpPr>
        <p:spPr/>
        <p:txBody>
          <a:bodyPr/>
          <a:lstStyle/>
          <a:p>
            <a:endParaRPr lang="da-DK" dirty="0"/>
          </a:p>
        </p:txBody>
      </p:sp>
      <p:sp>
        <p:nvSpPr>
          <p:cNvPr id="5" name="Footer Placeholder 4" hidden="1"/>
          <p:cNvSpPr>
            <a:spLocks noGrp="1"/>
          </p:cNvSpPr>
          <p:nvPr>
            <p:ph type="ftr" sz="quarter" idx="11"/>
          </p:nvPr>
        </p:nvSpPr>
        <p:spPr/>
        <p:txBody>
          <a:bodyPr/>
          <a:lstStyle/>
          <a:p>
            <a:endParaRPr lang="da-DK" dirty="0"/>
          </a:p>
        </p:txBody>
      </p:sp>
      <p:sp>
        <p:nvSpPr>
          <p:cNvPr id="8" name="Slide Number Placeholder 7" hidden="1"/>
          <p:cNvSpPr>
            <a:spLocks noGrp="1"/>
          </p:cNvSpPr>
          <p:nvPr>
            <p:ph type="sldNum" sz="quarter" idx="12"/>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4244607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Bulle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idx="1"/>
          </p:nvPr>
        </p:nvSpPr>
        <p:spPr/>
        <p:txBody>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hidden="1"/>
          <p:cNvSpPr>
            <a:spLocks noGrp="1"/>
          </p:cNvSpPr>
          <p:nvPr>
            <p:ph type="dt" sz="half" idx="10"/>
          </p:nvPr>
        </p:nvSpPr>
        <p:spPr/>
        <p:txBody>
          <a:bodyPr/>
          <a:lstStyle/>
          <a:p>
            <a:endParaRPr lang="da-DK" dirty="0"/>
          </a:p>
        </p:txBody>
      </p:sp>
      <p:sp>
        <p:nvSpPr>
          <p:cNvPr id="5" name="Footer Placeholder 4" hidden="1"/>
          <p:cNvSpPr>
            <a:spLocks noGrp="1"/>
          </p:cNvSpPr>
          <p:nvPr>
            <p:ph type="ftr" sz="quarter" idx="11"/>
          </p:nvPr>
        </p:nvSpPr>
        <p:spPr/>
        <p:txBody>
          <a:bodyPr/>
          <a:lstStyle/>
          <a:p>
            <a:endParaRPr lang="da-DK" dirty="0"/>
          </a:p>
        </p:txBody>
      </p:sp>
      <p:sp>
        <p:nvSpPr>
          <p:cNvPr id="8" name="Slide Number Placeholder 7" hidden="1"/>
          <p:cNvSpPr>
            <a:spLocks noGrp="1"/>
          </p:cNvSpPr>
          <p:nvPr>
            <p:ph type="sldNum" sz="quarter" idx="12"/>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657555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sz="half" idx="1"/>
          </p:nvPr>
        </p:nvSpPr>
        <p:spPr>
          <a:xfrm>
            <a:off x="539751" y="2193925"/>
            <a:ext cx="3924300" cy="4259264"/>
          </a:xfrm>
        </p:spPr>
        <p:txBody>
          <a:bodyPr/>
          <a:lstStyle>
            <a:lvl1pPr>
              <a:defRPr sz="23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Content Placeholder 3"/>
          <p:cNvSpPr>
            <a:spLocks noGrp="1"/>
          </p:cNvSpPr>
          <p:nvPr>
            <p:ph sz="half" idx="2"/>
          </p:nvPr>
        </p:nvSpPr>
        <p:spPr>
          <a:xfrm>
            <a:off x="4679950" y="2193925"/>
            <a:ext cx="3924299" cy="4259264"/>
          </a:xfrm>
        </p:spPr>
        <p:txBody>
          <a:bodyPr/>
          <a:lstStyle>
            <a:lvl1pPr>
              <a:defRPr sz="23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laceholder 4" hidden="1"/>
          <p:cNvSpPr>
            <a:spLocks noGrp="1"/>
          </p:cNvSpPr>
          <p:nvPr>
            <p:ph type="dt" sz="half" idx="10"/>
          </p:nvPr>
        </p:nvSpPr>
        <p:spPr/>
        <p:txBody>
          <a:bodyPr/>
          <a:lstStyle/>
          <a:p>
            <a:endParaRPr lang="da-DK" dirty="0"/>
          </a:p>
        </p:txBody>
      </p:sp>
      <p:sp>
        <p:nvSpPr>
          <p:cNvPr id="6" name="Footer Placeholder 5" hidden="1"/>
          <p:cNvSpPr>
            <a:spLocks noGrp="1"/>
          </p:cNvSpPr>
          <p:nvPr>
            <p:ph type="ftr" sz="quarter" idx="11"/>
          </p:nvPr>
        </p:nvSpPr>
        <p:spPr/>
        <p:txBody>
          <a:bodyPr/>
          <a:lstStyle/>
          <a:p>
            <a:endParaRPr lang="da-DK" dirty="0"/>
          </a:p>
        </p:txBody>
      </p:sp>
      <p:sp>
        <p:nvSpPr>
          <p:cNvPr id="7" name="Slide Number Placeholder 6" hidden="1"/>
          <p:cNvSpPr>
            <a:spLocks noGrp="1"/>
          </p:cNvSpPr>
          <p:nvPr>
            <p:ph type="sldNum" sz="quarter" idx="12"/>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532780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medium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Content Placeholder 2"/>
          <p:cNvSpPr>
            <a:spLocks noGrp="1"/>
          </p:cNvSpPr>
          <p:nvPr>
            <p:ph idx="1"/>
          </p:nvPr>
        </p:nvSpPr>
        <p:spPr>
          <a:xfrm>
            <a:off x="540001" y="2193924"/>
            <a:ext cx="6156235" cy="4259411"/>
          </a:xfrm>
        </p:spPr>
        <p:txBody>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4" name="Date Placeholder 3" hidden="1"/>
          <p:cNvSpPr>
            <a:spLocks noGrp="1"/>
          </p:cNvSpPr>
          <p:nvPr>
            <p:ph type="dt" sz="half" idx="10"/>
          </p:nvPr>
        </p:nvSpPr>
        <p:spPr/>
        <p:txBody>
          <a:bodyPr/>
          <a:lstStyle/>
          <a:p>
            <a:endParaRPr lang="da-DK" dirty="0"/>
          </a:p>
        </p:txBody>
      </p:sp>
      <p:sp>
        <p:nvSpPr>
          <p:cNvPr id="5" name="Footer Placeholder 4" hidden="1"/>
          <p:cNvSpPr>
            <a:spLocks noGrp="1"/>
          </p:cNvSpPr>
          <p:nvPr>
            <p:ph type="ftr" sz="quarter" idx="11"/>
          </p:nvPr>
        </p:nvSpPr>
        <p:spPr/>
        <p:txBody>
          <a:bodyPr/>
          <a:lstStyle/>
          <a:p>
            <a:endParaRPr lang="da-DK" dirty="0"/>
          </a:p>
        </p:txBody>
      </p:sp>
      <p:sp>
        <p:nvSpPr>
          <p:cNvPr id="11" name="Slide Number Placeholder 10" hidden="1"/>
          <p:cNvSpPr>
            <a:spLocks noGrp="1"/>
          </p:cNvSpPr>
          <p:nvPr>
            <p:ph type="sldNum" sz="quarter" idx="12"/>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37425539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and Statement">
    <p:spTree>
      <p:nvGrpSpPr>
        <p:cNvPr id="1" name=""/>
        <p:cNvGrpSpPr/>
        <p:nvPr/>
      </p:nvGrpSpPr>
      <p:grpSpPr>
        <a:xfrm>
          <a:off x="0" y="0"/>
          <a:ext cx="0" cy="0"/>
          <a:chOff x="0" y="0"/>
          <a:chExt cx="0" cy="0"/>
        </a:xfrm>
      </p:grpSpPr>
      <p:sp>
        <p:nvSpPr>
          <p:cNvPr id="11" name="Picture Placeholder 3"/>
          <p:cNvSpPr>
            <a:spLocks noGrp="1"/>
          </p:cNvSpPr>
          <p:nvPr>
            <p:ph type="pic" sz="quarter" idx="13" hasCustomPrompt="1"/>
          </p:nvPr>
        </p:nvSpPr>
        <p:spPr>
          <a:xfrm>
            <a:off x="252413" y="1233487"/>
            <a:ext cx="5256211" cy="537368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stStyle>
          <a:p>
            <a:r>
              <a:rPr lang="da-DK" noProof="1"/>
              <a:t>Vælg billedepladsholderen og indsæt billede</a:t>
            </a:r>
          </a:p>
          <a:p>
            <a:endParaRPr lang="da-DK" dirty="0"/>
          </a:p>
        </p:txBody>
      </p:sp>
      <p:sp>
        <p:nvSpPr>
          <p:cNvPr id="14" name="Text Placeholder 2"/>
          <p:cNvSpPr>
            <a:spLocks noGrp="1"/>
          </p:cNvSpPr>
          <p:nvPr>
            <p:ph type="body" sz="quarter" idx="14"/>
          </p:nvPr>
        </p:nvSpPr>
        <p:spPr>
          <a:xfrm>
            <a:off x="5724525" y="1157287"/>
            <a:ext cx="3168650" cy="5449888"/>
          </a:xfrm>
        </p:spPr>
        <p:txBody>
          <a:bodyPr>
            <a:normAutofit/>
          </a:bodyPr>
          <a:lstStyle>
            <a:lvl1pPr marL="0" indent="0">
              <a:buFontTx/>
              <a:buNone/>
              <a:defRPr sz="3200"/>
            </a:lvl1pPr>
            <a:lvl2pPr marL="194400" indent="-194400">
              <a:buClr>
                <a:schemeClr val="accent1"/>
              </a:buClr>
              <a:buSzPct val="135000"/>
              <a:buFont typeface="EKF Light" panose="02000503030000020004" pitchFamily="2" charset="0"/>
              <a:buChar char="›"/>
              <a:defRPr sz="2300"/>
            </a:lvl2pPr>
            <a:lvl3pPr marL="388800">
              <a:defRPr/>
            </a:lvl3pPr>
            <a:lvl4pPr marL="583200">
              <a:defRPr/>
            </a:lvl4pPr>
            <a:lvl5pPr marL="777600">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2" name="Date Placeholder 1" hidden="1"/>
          <p:cNvSpPr>
            <a:spLocks noGrp="1"/>
          </p:cNvSpPr>
          <p:nvPr>
            <p:ph type="dt" sz="half" idx="15"/>
          </p:nvPr>
        </p:nvSpPr>
        <p:spPr/>
        <p:txBody>
          <a:bodyPr/>
          <a:lstStyle/>
          <a:p>
            <a:endParaRPr lang="da-DK" dirty="0"/>
          </a:p>
        </p:txBody>
      </p:sp>
      <p:sp>
        <p:nvSpPr>
          <p:cNvPr id="3" name="Footer Placeholder 2" hidden="1"/>
          <p:cNvSpPr>
            <a:spLocks noGrp="1"/>
          </p:cNvSpPr>
          <p:nvPr>
            <p:ph type="ftr" sz="quarter" idx="16"/>
          </p:nvPr>
        </p:nvSpPr>
        <p:spPr/>
        <p:txBody>
          <a:bodyPr/>
          <a:lstStyle/>
          <a:p>
            <a:endParaRPr lang="da-DK" dirty="0"/>
          </a:p>
        </p:txBody>
      </p:sp>
      <p:sp>
        <p:nvSpPr>
          <p:cNvPr id="5" name="Slide Number Placeholder 4" hidden="1"/>
          <p:cNvSpPr>
            <a:spLocks noGrp="1"/>
          </p:cNvSpPr>
          <p:nvPr>
            <p:ph type="sldNum" sz="quarter" idx="17"/>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3608227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 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40000" y="627368"/>
            <a:ext cx="8353174" cy="1143000"/>
          </a:xfrm>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7" name="Text Placeholder 2"/>
          <p:cNvSpPr>
            <a:spLocks noGrp="1"/>
          </p:cNvSpPr>
          <p:nvPr>
            <p:ph type="body" sz="quarter" idx="13"/>
          </p:nvPr>
        </p:nvSpPr>
        <p:spPr>
          <a:xfrm>
            <a:off x="540000" y="2193925"/>
            <a:ext cx="4968624" cy="4413250"/>
          </a:xfrm>
        </p:spPr>
        <p:txBody>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Picture Placeholder 3"/>
          <p:cNvSpPr>
            <a:spLocks noGrp="1"/>
          </p:cNvSpPr>
          <p:nvPr>
            <p:ph type="pic" sz="quarter" idx="14" hasCustomPrompt="1"/>
          </p:nvPr>
        </p:nvSpPr>
        <p:spPr>
          <a:xfrm>
            <a:off x="5724525" y="2257425"/>
            <a:ext cx="3168649" cy="4349750"/>
          </a:xfrm>
        </p:spPr>
        <p:txBody>
          <a:bodyPr/>
          <a:lstStyle>
            <a:lvl1pPr marL="0" indent="0">
              <a:buFontTx/>
              <a:buNone/>
              <a:defRPr sz="1600"/>
            </a:lvl1pPr>
          </a:lstStyle>
          <a:p>
            <a:r>
              <a:rPr lang="da-DK" noProof="1"/>
              <a:t>Vælg billedepladsholderen og indsæt billede</a:t>
            </a:r>
          </a:p>
        </p:txBody>
      </p:sp>
      <p:sp>
        <p:nvSpPr>
          <p:cNvPr id="3" name="Date Placeholder 2" hidden="1"/>
          <p:cNvSpPr>
            <a:spLocks noGrp="1"/>
          </p:cNvSpPr>
          <p:nvPr>
            <p:ph type="dt" sz="half" idx="15"/>
          </p:nvPr>
        </p:nvSpPr>
        <p:spPr/>
        <p:txBody>
          <a:bodyPr/>
          <a:lstStyle/>
          <a:p>
            <a:endParaRPr lang="da-DK" dirty="0"/>
          </a:p>
        </p:txBody>
      </p:sp>
      <p:sp>
        <p:nvSpPr>
          <p:cNvPr id="4" name="Footer Placeholder 3" hidden="1"/>
          <p:cNvSpPr>
            <a:spLocks noGrp="1"/>
          </p:cNvSpPr>
          <p:nvPr>
            <p:ph type="ftr" sz="quarter" idx="16"/>
          </p:nvPr>
        </p:nvSpPr>
        <p:spPr/>
        <p:txBody>
          <a:bodyPr/>
          <a:lstStyle/>
          <a:p>
            <a:endParaRPr lang="da-DK" dirty="0"/>
          </a:p>
        </p:txBody>
      </p:sp>
      <p:sp>
        <p:nvSpPr>
          <p:cNvPr id="5" name="Slide Number Placeholder 4" hidden="1"/>
          <p:cNvSpPr>
            <a:spLocks noGrp="1"/>
          </p:cNvSpPr>
          <p:nvPr>
            <p:ph type="sldNum" sz="quarter" idx="17"/>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649909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7" name="Picture Placeholder 2"/>
          <p:cNvSpPr>
            <a:spLocks noGrp="1"/>
          </p:cNvSpPr>
          <p:nvPr>
            <p:ph type="pic" sz="quarter" idx="13" hasCustomPrompt="1"/>
          </p:nvPr>
        </p:nvSpPr>
        <p:spPr>
          <a:xfrm>
            <a:off x="252413" y="1880827"/>
            <a:ext cx="8640762" cy="4726347"/>
          </a:xfrm>
        </p:spPr>
        <p:txBody>
          <a:bodyPr/>
          <a:lstStyle>
            <a:lvl1pPr marL="0" indent="0">
              <a:buFontTx/>
              <a:buNone/>
              <a:defRPr sz="1600"/>
            </a:lvl1pPr>
          </a:lstStyle>
          <a:p>
            <a:r>
              <a:rPr lang="da-DK" noProof="1"/>
              <a:t>Vælg billedepladsholderen og indsæt billede</a:t>
            </a:r>
          </a:p>
        </p:txBody>
      </p:sp>
      <p:sp>
        <p:nvSpPr>
          <p:cNvPr id="3" name="Date Placeholder 2" hidden="1"/>
          <p:cNvSpPr>
            <a:spLocks noGrp="1"/>
          </p:cNvSpPr>
          <p:nvPr>
            <p:ph type="dt" sz="half" idx="14"/>
          </p:nvPr>
        </p:nvSpPr>
        <p:spPr/>
        <p:txBody>
          <a:bodyPr/>
          <a:lstStyle/>
          <a:p>
            <a:endParaRPr lang="da-DK" dirty="0"/>
          </a:p>
        </p:txBody>
      </p:sp>
      <p:sp>
        <p:nvSpPr>
          <p:cNvPr id="4" name="Footer Placeholder 3" hidden="1"/>
          <p:cNvSpPr>
            <a:spLocks noGrp="1"/>
          </p:cNvSpPr>
          <p:nvPr>
            <p:ph type="ftr" sz="quarter" idx="15"/>
          </p:nvPr>
        </p:nvSpPr>
        <p:spPr/>
        <p:txBody>
          <a:bodyPr/>
          <a:lstStyle/>
          <a:p>
            <a:endParaRPr lang="da-DK" dirty="0"/>
          </a:p>
        </p:txBody>
      </p:sp>
      <p:sp>
        <p:nvSpPr>
          <p:cNvPr id="5" name="Slide Number Placeholder 4" hidden="1"/>
          <p:cNvSpPr>
            <a:spLocks noGrp="1"/>
          </p:cNvSpPr>
          <p:nvPr>
            <p:ph type="sldNum" sz="quarter" idx="16"/>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424634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pic>
        <p:nvPicPr>
          <p:cNvPr id="1026" name="Picture 2" descr="U:\Eksport Kredit Fonden\Jobs\4990_Opgradering af PresentationEngine\Received\Thumbnails\Slide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50610" y="-841"/>
            <a:ext cx="2162150" cy="16216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3" name="Content Placeholder 2"/>
          <p:cNvSpPr>
            <a:spLocks noGrp="1"/>
          </p:cNvSpPr>
          <p:nvPr>
            <p:ph idx="1"/>
          </p:nvPr>
        </p:nvSpPr>
        <p:spPr/>
        <p:txBody>
          <a:bodyPr/>
          <a:lstStyle>
            <a:lvl1pPr marL="0" indent="0">
              <a:buFontTx/>
              <a:buNone/>
              <a:defRPr/>
            </a:lvl1pPr>
            <a:lvl2pPr marL="194400" indent="-194400">
              <a:buClr>
                <a:schemeClr val="accent1"/>
              </a:buClr>
              <a:buSzPct val="135000"/>
              <a:buFont typeface="EKF Light" panose="02000503030000020004" pitchFamily="2" charset="0"/>
              <a:buChar char="›"/>
              <a:defRPr/>
            </a:lvl2pPr>
            <a:lvl3pPr marL="388800" indent="-194400">
              <a:defRPr/>
            </a:lvl3pPr>
            <a:lvl4pPr marL="583200">
              <a:defRPr/>
            </a:lvl4pPr>
            <a:lvl5pPr marL="77760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oup 22"/>
          <p:cNvGrpSpPr/>
          <p:nvPr userDrawn="1"/>
        </p:nvGrpSpPr>
        <p:grpSpPr>
          <a:xfrm>
            <a:off x="9208424" y="2201737"/>
            <a:ext cx="1844296" cy="4071579"/>
            <a:chOff x="9208424" y="2201737"/>
            <a:chExt cx="1844296" cy="4071579"/>
          </a:xfrm>
        </p:grpSpPr>
        <p:sp>
          <p:nvSpPr>
            <p:cNvPr id="24" name="TextBox 17"/>
            <p:cNvSpPr txBox="1">
              <a:spLocks noChangeArrowheads="1"/>
            </p:cNvSpPr>
            <p:nvPr userDrawn="1"/>
          </p:nvSpPr>
          <p:spPr bwMode="auto">
            <a:xfrm>
              <a:off x="9254242" y="2201737"/>
              <a:ext cx="1798478"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1">
                  <a:solidFill>
                    <a:schemeClr val="tx1">
                      <a:lumMod val="75000"/>
                      <a:lumOff val="25000"/>
                    </a:schemeClr>
                  </a:solidFill>
                  <a:cs typeface="Arial" charset="0"/>
                </a:rPr>
                <a:t>Tekst starter uden punktopstilling</a:t>
              </a:r>
              <a:br>
                <a:rPr lang="da-DK" sz="1000" b="1" noProof="1">
                  <a:solidFill>
                    <a:schemeClr val="tx1">
                      <a:lumMod val="75000"/>
                      <a:lumOff val="25000"/>
                    </a:schemeClr>
                  </a:solidFill>
                  <a:cs typeface="Arial" charset="0"/>
                </a:rPr>
              </a:br>
              <a:r>
                <a:rPr lang="da-DK" sz="1000" noProof="1">
                  <a:solidFill>
                    <a:schemeClr val="tx1">
                      <a:lumMod val="75000"/>
                      <a:lumOff val="25000"/>
                    </a:schemeClr>
                  </a:solidFill>
                  <a:cs typeface="Arial" charset="0"/>
                </a:rPr>
                <a:t>For at få punktopstilling på teksten (flere niveauer findes), brug </a:t>
              </a:r>
              <a:r>
                <a:rPr lang="da-DK" sz="1000" b="1" noProof="1">
                  <a:solidFill>
                    <a:schemeClr val="tx1">
                      <a:lumMod val="75000"/>
                      <a:lumOff val="25000"/>
                    </a:schemeClr>
                  </a:solidFill>
                  <a:cs typeface="Arial" charset="0"/>
                </a:rPr>
                <a:t>Forøg listeniveau</a:t>
              </a:r>
            </a:p>
            <a:p>
              <a:pPr algn="l" eaLnBrk="1" hangingPunct="1"/>
              <a:endParaRPr lang="da-DK" sz="1000" noProof="1">
                <a:solidFill>
                  <a:schemeClr val="tx1">
                    <a:lumMod val="75000"/>
                    <a:lumOff val="25000"/>
                  </a:schemeClr>
                </a:solidFill>
                <a:cs typeface="Arial" charset="0"/>
              </a:endParaRPr>
            </a:p>
            <a:p>
              <a:pPr algn="l" eaLnBrk="1" hangingPunct="1"/>
              <a:endParaRPr lang="da-DK" sz="1000" noProof="1">
                <a:solidFill>
                  <a:schemeClr val="tx1">
                    <a:lumMod val="75000"/>
                    <a:lumOff val="25000"/>
                  </a:schemeClr>
                </a:solidFill>
                <a:cs typeface="Arial" charset="0"/>
              </a:endParaRPr>
            </a:p>
            <a:p>
              <a:pPr algn="l" eaLnBrk="1" hangingPunct="1"/>
              <a:r>
                <a:rPr lang="da-DK" sz="1000" noProof="1">
                  <a:solidFill>
                    <a:schemeClr val="tx1">
                      <a:lumMod val="75000"/>
                      <a:lumOff val="25000"/>
                    </a:schemeClr>
                  </a:solidFill>
                  <a:cs typeface="Arial" charset="0"/>
                </a:rPr>
                <a:t>For at få venstrestillet tekst uden punktopstilling, brug </a:t>
              </a:r>
              <a:r>
                <a:rPr lang="da-DK" sz="1000" b="1" noProof="1">
                  <a:solidFill>
                    <a:schemeClr val="tx1">
                      <a:lumMod val="75000"/>
                      <a:lumOff val="25000"/>
                    </a:schemeClr>
                  </a:solidFill>
                  <a:cs typeface="Arial" charset="0"/>
                </a:rPr>
                <a:t>Formindsk listeniveau</a:t>
              </a:r>
            </a:p>
          </p:txBody>
        </p:sp>
        <p:grpSp>
          <p:nvGrpSpPr>
            <p:cNvPr id="25" name="Group 24"/>
            <p:cNvGrpSpPr/>
            <p:nvPr userDrawn="1"/>
          </p:nvGrpSpPr>
          <p:grpSpPr>
            <a:xfrm>
              <a:off x="9253671" y="2997076"/>
              <a:ext cx="754809" cy="1224012"/>
              <a:chOff x="9253671" y="2997076"/>
              <a:chExt cx="754809" cy="1224012"/>
            </a:xfrm>
          </p:grpSpPr>
          <p:sp>
            <p:nvSpPr>
              <p:cNvPr id="33" name="Line 15"/>
              <p:cNvSpPr>
                <a:spLocks noChangeShapeType="1"/>
              </p:cNvSpPr>
              <p:nvPr userDrawn="1"/>
            </p:nvSpPr>
            <p:spPr bwMode="auto">
              <a:xfrm flipV="1">
                <a:off x="9357051" y="4005188"/>
                <a:ext cx="0" cy="215900"/>
              </a:xfrm>
              <a:prstGeom prst="line">
                <a:avLst/>
              </a:prstGeom>
              <a:noFill/>
              <a:ln w="38100">
                <a:solidFill>
                  <a:schemeClr val="tx1">
                    <a:lumMod val="75000"/>
                    <a:lumOff val="2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da-DK" noProof="0" dirty="0">
                  <a:latin typeface="EKF Light" pitchFamily="2" charset="0"/>
                </a:endParaRPr>
              </a:p>
            </p:txBody>
          </p:sp>
          <p:sp>
            <p:nvSpPr>
              <p:cNvPr id="34" name="Line 20"/>
              <p:cNvSpPr>
                <a:spLocks noChangeShapeType="1"/>
              </p:cNvSpPr>
              <p:nvPr userDrawn="1"/>
            </p:nvSpPr>
            <p:spPr bwMode="auto">
              <a:xfrm flipH="1">
                <a:off x="9792580" y="3100355"/>
                <a:ext cx="215900" cy="0"/>
              </a:xfrm>
              <a:prstGeom prst="line">
                <a:avLst/>
              </a:prstGeom>
              <a:noFill/>
              <a:ln w="38100">
                <a:solidFill>
                  <a:schemeClr val="tx1">
                    <a:lumMod val="75000"/>
                    <a:lumOff val="2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da-DK" noProof="0" dirty="0">
                  <a:latin typeface="EKF Light" pitchFamily="2" charset="0"/>
                </a:endParaRPr>
              </a:p>
            </p:txBody>
          </p:sp>
          <p:pic>
            <p:nvPicPr>
              <p:cNvPr id="35"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54242" y="2997076"/>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ounded Rectangle 35"/>
              <p:cNvSpPr/>
              <p:nvPr userDrawn="1"/>
            </p:nvSpPr>
            <p:spPr>
              <a:xfrm>
                <a:off x="9482842" y="2997076"/>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pic>
            <p:nvPicPr>
              <p:cNvPr id="37" name="Picture 3"/>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9253671" y="3740741"/>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userDrawn="1"/>
            </p:nvSpPr>
            <p:spPr>
              <a:xfrm>
                <a:off x="9472746" y="3740741"/>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
            <p:nvSpPr>
              <p:cNvPr id="39" name="Rounded Rectangle 38"/>
              <p:cNvSpPr/>
              <p:nvPr userDrawn="1"/>
            </p:nvSpPr>
            <p:spPr>
              <a:xfrm>
                <a:off x="9258281" y="3743315"/>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grpSp>
        <p:sp>
          <p:nvSpPr>
            <p:cNvPr id="26" name="TextBox 25"/>
            <p:cNvSpPr txBox="1">
              <a:spLocks noChangeArrowheads="1"/>
            </p:cNvSpPr>
            <p:nvPr userDrawn="1"/>
          </p:nvSpPr>
          <p:spPr bwMode="auto">
            <a:xfrm>
              <a:off x="9250610" y="4351747"/>
              <a:ext cx="18021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1">
                  <a:solidFill>
                    <a:schemeClr val="tx1">
                      <a:lumMod val="75000"/>
                      <a:lumOff val="25000"/>
                    </a:schemeClr>
                  </a:solidFill>
                </a:rPr>
                <a:t>Ændre farve på mellemrubrik</a:t>
              </a:r>
            </a:p>
            <a:p>
              <a:pPr marL="0" indent="0" algn="l" eaLnBrk="1" hangingPunct="1">
                <a:buNone/>
                <a:tabLst>
                  <a:tab pos="150813" algn="l"/>
                </a:tabLst>
              </a:pPr>
              <a:r>
                <a:rPr lang="da-DK" sz="1000" b="1" baseline="0" noProof="1">
                  <a:solidFill>
                    <a:schemeClr val="tx1">
                      <a:lumMod val="75000"/>
                      <a:lumOff val="25000"/>
                    </a:schemeClr>
                  </a:solidFill>
                </a:rPr>
                <a:t>1. </a:t>
              </a:r>
              <a:r>
                <a:rPr lang="da-DK" sz="1000" baseline="0" noProof="1">
                  <a:solidFill>
                    <a:schemeClr val="tx1">
                      <a:lumMod val="75000"/>
                      <a:lumOff val="25000"/>
                    </a:schemeClr>
                  </a:solidFill>
                </a:rPr>
                <a:t>M</a:t>
              </a:r>
              <a:r>
                <a:rPr lang="da-DK" sz="1000" noProof="1">
                  <a:solidFill>
                    <a:schemeClr val="tx1">
                      <a:lumMod val="75000"/>
                      <a:lumOff val="25000"/>
                    </a:schemeClr>
                  </a:solidFill>
                </a:rPr>
                <a:t>arker ordet</a:t>
              </a:r>
            </a:p>
            <a:p>
              <a:pPr marL="0" indent="0" algn="l" eaLnBrk="1" hangingPunct="1">
                <a:buNone/>
                <a:tabLst>
                  <a:tab pos="150813" algn="l"/>
                </a:tabLst>
              </a:pPr>
              <a:r>
                <a:rPr lang="da-DK" sz="1000" b="1" noProof="1">
                  <a:solidFill>
                    <a:schemeClr val="tx1">
                      <a:lumMod val="75000"/>
                      <a:lumOff val="25000"/>
                    </a:schemeClr>
                  </a:solidFill>
                </a:rPr>
                <a:t>2.	</a:t>
              </a:r>
              <a:r>
                <a:rPr lang="da-DK" sz="1000" noProof="1">
                  <a:solidFill>
                    <a:schemeClr val="tx1">
                      <a:lumMod val="75000"/>
                      <a:lumOff val="25000"/>
                    </a:schemeClr>
                  </a:solidFill>
                </a:rPr>
                <a:t>Vælg den femte farve </a:t>
              </a:r>
              <a:br>
                <a:rPr lang="da-DK" sz="1000" noProof="1">
                  <a:solidFill>
                    <a:schemeClr val="tx1">
                      <a:lumMod val="75000"/>
                      <a:lumOff val="25000"/>
                    </a:schemeClr>
                  </a:solidFill>
                </a:rPr>
              </a:br>
              <a:r>
                <a:rPr lang="da-DK" sz="1000" noProof="1">
                  <a:solidFill>
                    <a:schemeClr val="tx1">
                      <a:lumMod val="75000"/>
                      <a:lumOff val="25000"/>
                    </a:schemeClr>
                  </a:solidFill>
                </a:rPr>
                <a:t>	i farveskemaet fra </a:t>
              </a:r>
              <a:br>
                <a:rPr lang="da-DK" sz="1000" noProof="1">
                  <a:solidFill>
                    <a:schemeClr val="tx1">
                      <a:lumMod val="75000"/>
                      <a:lumOff val="25000"/>
                    </a:schemeClr>
                  </a:solidFill>
                </a:rPr>
              </a:br>
              <a:r>
                <a:rPr lang="da-DK" sz="1000" noProof="1">
                  <a:solidFill>
                    <a:schemeClr val="tx1">
                      <a:lumMod val="75000"/>
                      <a:lumOff val="25000"/>
                    </a:schemeClr>
                  </a:solidFill>
                </a:rPr>
                <a:t>	</a:t>
              </a:r>
              <a:r>
                <a:rPr lang="da-DK" sz="1000" baseline="0" noProof="1">
                  <a:solidFill>
                    <a:schemeClr val="tx1">
                      <a:lumMod val="75000"/>
                      <a:lumOff val="25000"/>
                    </a:schemeClr>
                  </a:solidFill>
                </a:rPr>
                <a:t>PowerPoints topmenu</a:t>
              </a:r>
              <a:endParaRPr lang="da-DK" sz="1000" noProof="1">
                <a:solidFill>
                  <a:schemeClr val="tx1">
                    <a:lumMod val="75000"/>
                    <a:lumOff val="25000"/>
                  </a:schemeClr>
                </a:solidFill>
              </a:endParaRPr>
            </a:p>
          </p:txBody>
        </p:sp>
        <p:grpSp>
          <p:nvGrpSpPr>
            <p:cNvPr id="29" name="Group 28"/>
            <p:cNvGrpSpPr/>
            <p:nvPr userDrawn="1"/>
          </p:nvGrpSpPr>
          <p:grpSpPr>
            <a:xfrm>
              <a:off x="9208424" y="5217472"/>
              <a:ext cx="1399488" cy="1055844"/>
              <a:chOff x="9208424" y="2841208"/>
              <a:chExt cx="1399488" cy="1055844"/>
            </a:xfrm>
          </p:grpSpPr>
          <p:pic>
            <p:nvPicPr>
              <p:cNvPr id="30"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9250610" y="2888019"/>
                <a:ext cx="1357302" cy="100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Oval 30"/>
              <p:cNvSpPr/>
              <p:nvPr userDrawn="1"/>
            </p:nvSpPr>
            <p:spPr>
              <a:xfrm>
                <a:off x="9735310" y="3149812"/>
                <a:ext cx="252028" cy="252028"/>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l"/>
                <a:endParaRPr lang="da-DK" sz="1200" b="1" dirty="0"/>
              </a:p>
            </p:txBody>
          </p:sp>
          <p:sp>
            <p:nvSpPr>
              <p:cNvPr id="32" name="Oval 31"/>
              <p:cNvSpPr/>
              <p:nvPr userDrawn="1"/>
            </p:nvSpPr>
            <p:spPr>
              <a:xfrm>
                <a:off x="9208424" y="2841208"/>
                <a:ext cx="252028" cy="252028"/>
              </a:xfrm>
              <a:prstGeom prst="ellipse">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l"/>
                <a:endParaRPr lang="da-DK" sz="1200" b="1" dirty="0"/>
              </a:p>
            </p:txBody>
          </p:sp>
        </p:grpSp>
      </p:grpSp>
    </p:spTree>
    <p:extLst>
      <p:ext uri="{BB962C8B-B14F-4D97-AF65-F5344CB8AC3E}">
        <p14:creationId xmlns:p14="http://schemas.microsoft.com/office/powerpoint/2010/main" val="222926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p:spTree>
      <p:nvGrpSpPr>
        <p:cNvPr id="1" name=""/>
        <p:cNvGrpSpPr/>
        <p:nvPr/>
      </p:nvGrpSpPr>
      <p:grpSpPr>
        <a:xfrm>
          <a:off x="0" y="0"/>
          <a:ext cx="0" cy="0"/>
          <a:chOff x="0" y="0"/>
          <a:chExt cx="0" cy="0"/>
        </a:xfrm>
      </p:grpSpPr>
      <p:sp>
        <p:nvSpPr>
          <p:cNvPr id="10" name="Rectangle 9"/>
          <p:cNvSpPr/>
          <p:nvPr userDrawn="1"/>
        </p:nvSpPr>
        <p:spPr>
          <a:xfrm>
            <a:off x="5724525" y="5179096"/>
            <a:ext cx="3168649" cy="142808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Title 1"/>
          <p:cNvSpPr>
            <a:spLocks noGrp="1"/>
          </p:cNvSpPr>
          <p:nvPr>
            <p:ph type="title"/>
          </p:nvPr>
        </p:nvSpPr>
        <p:spPr>
          <a:xfrm>
            <a:off x="1799692" y="627368"/>
            <a:ext cx="7093482" cy="1143000"/>
          </a:xfrm>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15" name="Text Placeholder 2"/>
          <p:cNvSpPr>
            <a:spLocks noGrp="1"/>
          </p:cNvSpPr>
          <p:nvPr>
            <p:ph type="body" sz="quarter" idx="14"/>
          </p:nvPr>
        </p:nvSpPr>
        <p:spPr>
          <a:xfrm>
            <a:off x="5724525" y="1881187"/>
            <a:ext cx="3168649" cy="3243907"/>
          </a:xfrm>
          <a:solidFill>
            <a:srgbClr val="DDDDDD"/>
          </a:solidFill>
        </p:spPr>
        <p:txBody>
          <a:bodyPr lIns="144000" tIns="144000" rIns="144000" bIns="72000"/>
          <a:lstStyle>
            <a:lvl1pPr marL="0" indent="0">
              <a:spcBef>
                <a:spcPts val="600"/>
              </a:spcBef>
              <a:buFontTx/>
              <a:buNone/>
              <a:defRPr sz="1500">
                <a:solidFill>
                  <a:schemeClr val="accent1"/>
                </a:solidFill>
                <a:latin typeface="EKF Medium" pitchFamily="2" charset="0"/>
              </a:defRPr>
            </a:lvl1pPr>
            <a:lvl2pPr marL="0" indent="0">
              <a:spcBef>
                <a:spcPts val="0"/>
              </a:spcBef>
              <a:buFontTx/>
              <a:buNone/>
              <a:defRPr sz="1500">
                <a:latin typeface="EKF Medium" pitchFamily="2" charset="0"/>
              </a:defRPr>
            </a:lvl2pPr>
            <a:lvl3pPr marL="122400" indent="-122400">
              <a:spcBef>
                <a:spcPts val="600"/>
              </a:spcBef>
              <a:buClr>
                <a:schemeClr val="accent1"/>
              </a:buClr>
              <a:buSzPct val="135000"/>
              <a:buFont typeface="EKF Light" panose="02000503030000020004" pitchFamily="2" charset="0"/>
              <a:buChar char="›"/>
              <a:defRPr sz="1500">
                <a:latin typeface="EKF Medium" pitchFamily="2" charset="0"/>
              </a:defRPr>
            </a:lvl3pPr>
            <a:lvl4pPr marL="244800" indent="-122400">
              <a:spcBef>
                <a:spcPts val="600"/>
              </a:spcBef>
              <a:defRPr sz="1500">
                <a:latin typeface="EKF Medium" pitchFamily="2" charset="0"/>
              </a:defRPr>
            </a:lvl4pPr>
            <a:lvl5pPr marL="367200" indent="-122400">
              <a:spcBef>
                <a:spcPts val="600"/>
              </a:spcBef>
              <a:defRPr sz="1500">
                <a:latin typeface="EKF Medium" pitchFamily="2" charset="0"/>
              </a:defRPr>
            </a:lvl5p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3"/>
          <p:cNvSpPr>
            <a:spLocks noGrp="1"/>
          </p:cNvSpPr>
          <p:nvPr>
            <p:ph sz="quarter" idx="15" hasCustomPrompt="1"/>
          </p:nvPr>
        </p:nvSpPr>
        <p:spPr>
          <a:xfrm>
            <a:off x="5886692" y="5300662"/>
            <a:ext cx="2844315" cy="1152525"/>
          </a:xfrm>
        </p:spPr>
        <p:txBody>
          <a:bodyPr/>
          <a:lstStyle>
            <a:lvl1pPr marL="0" indent="0">
              <a:buFontTx/>
              <a:buNone/>
              <a:defRPr sz="1500">
                <a:latin typeface="EKF Medium" pitchFamily="2" charset="0"/>
              </a:defRPr>
            </a:lvl1pPr>
            <a:lvl2pPr>
              <a:defRPr sz="1600"/>
            </a:lvl2pPr>
            <a:lvl3pPr>
              <a:defRPr sz="1600"/>
            </a:lvl3pPr>
            <a:lvl4pPr>
              <a:defRPr sz="1600"/>
            </a:lvl4pPr>
            <a:lvl5pPr>
              <a:defRPr sz="1600"/>
            </a:lvl5pPr>
          </a:lstStyle>
          <a:p>
            <a:r>
              <a:rPr lang="da-DK" noProof="1"/>
              <a:t>Vælg pladsholderen og indsæt logo</a:t>
            </a:r>
          </a:p>
        </p:txBody>
      </p:sp>
      <p:sp>
        <p:nvSpPr>
          <p:cNvPr id="7" name="Picture Placeholder 4"/>
          <p:cNvSpPr>
            <a:spLocks noGrp="1"/>
          </p:cNvSpPr>
          <p:nvPr>
            <p:ph type="pic" sz="quarter" idx="13" hasCustomPrompt="1"/>
          </p:nvPr>
        </p:nvSpPr>
        <p:spPr>
          <a:xfrm>
            <a:off x="252413" y="1881188"/>
            <a:ext cx="5415867" cy="4725988"/>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stStyle>
          <a:p>
            <a:r>
              <a:rPr lang="da-DK" noProof="1"/>
              <a:t>Vælg billedepladsholderen og indsæt billede</a:t>
            </a:r>
          </a:p>
          <a:p>
            <a:endParaRPr lang="da-DK" dirty="0"/>
          </a:p>
        </p:txBody>
      </p:sp>
      <p:sp>
        <p:nvSpPr>
          <p:cNvPr id="14" name="TextBox 13"/>
          <p:cNvSpPr txBox="1"/>
          <p:nvPr userDrawn="1"/>
        </p:nvSpPr>
        <p:spPr>
          <a:xfrm>
            <a:off x="540826" y="1187388"/>
            <a:ext cx="1146148" cy="581698"/>
          </a:xfrm>
          <a:prstGeom prst="rect">
            <a:avLst/>
          </a:prstGeom>
          <a:noFill/>
        </p:spPr>
        <p:txBody>
          <a:bodyPr wrap="none" lIns="0" tIns="0" rIns="0" bIns="0" rtlCol="0" anchor="b" anchorCtr="0">
            <a:spAutoFit/>
          </a:bodyPr>
          <a:lstStyle/>
          <a:p>
            <a:pPr>
              <a:lnSpc>
                <a:spcPct val="90000"/>
              </a:lnSpc>
            </a:pPr>
            <a:r>
              <a:rPr lang="da-DK" sz="4200" dirty="0">
                <a:solidFill>
                  <a:srgbClr val="656565"/>
                </a:solidFill>
              </a:rPr>
              <a:t>Case</a:t>
            </a:r>
          </a:p>
        </p:txBody>
      </p:sp>
      <p:sp>
        <p:nvSpPr>
          <p:cNvPr id="2" name="Date Placeholder 1" hidden="1"/>
          <p:cNvSpPr>
            <a:spLocks noGrp="1"/>
          </p:cNvSpPr>
          <p:nvPr>
            <p:ph type="dt" sz="half" idx="16"/>
          </p:nvPr>
        </p:nvSpPr>
        <p:spPr/>
        <p:txBody>
          <a:bodyPr/>
          <a:lstStyle/>
          <a:p>
            <a:endParaRPr lang="da-DK" dirty="0"/>
          </a:p>
        </p:txBody>
      </p:sp>
      <p:sp>
        <p:nvSpPr>
          <p:cNvPr id="3" name="Footer Placeholder 2" hidden="1"/>
          <p:cNvSpPr>
            <a:spLocks noGrp="1"/>
          </p:cNvSpPr>
          <p:nvPr>
            <p:ph type="ftr" sz="quarter" idx="17"/>
          </p:nvPr>
        </p:nvSpPr>
        <p:spPr/>
        <p:txBody>
          <a:bodyPr/>
          <a:lstStyle/>
          <a:p>
            <a:endParaRPr lang="da-DK" dirty="0"/>
          </a:p>
        </p:txBody>
      </p:sp>
      <p:sp>
        <p:nvSpPr>
          <p:cNvPr id="4" name="Slide Number Placeholder 3" hidden="1"/>
          <p:cNvSpPr>
            <a:spLocks noGrp="1"/>
          </p:cNvSpPr>
          <p:nvPr>
            <p:ph type="sldNum" sz="quarter" idx="18"/>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1020455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8" name="Text Placeholder 2"/>
          <p:cNvSpPr>
            <a:spLocks noGrp="1"/>
          </p:cNvSpPr>
          <p:nvPr>
            <p:ph type="body" sz="quarter" idx="13"/>
          </p:nvPr>
        </p:nvSpPr>
        <p:spPr>
          <a:xfrm>
            <a:off x="539750" y="2239200"/>
            <a:ext cx="8064499" cy="455687"/>
          </a:xfrm>
        </p:spPr>
        <p:txBody>
          <a:bodyPr/>
          <a:lstStyle>
            <a:lvl1pPr marL="0" indent="0">
              <a:buFontTx/>
              <a:buNone/>
              <a:defRPr i="1"/>
            </a:lvl1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p:txBody>
      </p:sp>
      <p:sp>
        <p:nvSpPr>
          <p:cNvPr id="18" name="Table Placeholder 3"/>
          <p:cNvSpPr>
            <a:spLocks noGrp="1"/>
          </p:cNvSpPr>
          <p:nvPr>
            <p:ph type="tbl" sz="quarter" idx="14"/>
          </p:nvPr>
        </p:nvSpPr>
        <p:spPr>
          <a:xfrm>
            <a:off x="539999" y="2813525"/>
            <a:ext cx="8064249" cy="3639663"/>
          </a:xfrm>
        </p:spPr>
        <p:txBody>
          <a:bodyPr/>
          <a:lstStyle>
            <a:lvl1pPr marL="0" indent="0">
              <a:buFontTx/>
              <a:buNone/>
              <a:defRPr sz="1600"/>
            </a:lvl1pPr>
          </a:lstStyle>
          <a:p>
            <a:endParaRPr lang="da-DK" dirty="0"/>
          </a:p>
        </p:txBody>
      </p:sp>
      <p:sp>
        <p:nvSpPr>
          <p:cNvPr id="3" name="Date Placeholder 2" hidden="1"/>
          <p:cNvSpPr>
            <a:spLocks noGrp="1"/>
          </p:cNvSpPr>
          <p:nvPr>
            <p:ph type="dt" sz="half" idx="15"/>
          </p:nvPr>
        </p:nvSpPr>
        <p:spPr/>
        <p:txBody>
          <a:bodyPr/>
          <a:lstStyle/>
          <a:p>
            <a:endParaRPr lang="da-DK" dirty="0"/>
          </a:p>
        </p:txBody>
      </p:sp>
      <p:sp>
        <p:nvSpPr>
          <p:cNvPr id="5" name="Footer Placeholder 4" hidden="1"/>
          <p:cNvSpPr>
            <a:spLocks noGrp="1"/>
          </p:cNvSpPr>
          <p:nvPr>
            <p:ph type="ftr" sz="quarter" idx="16"/>
          </p:nvPr>
        </p:nvSpPr>
        <p:spPr/>
        <p:txBody>
          <a:bodyPr/>
          <a:lstStyle/>
          <a:p>
            <a:endParaRPr lang="da-DK" dirty="0"/>
          </a:p>
        </p:txBody>
      </p:sp>
      <p:sp>
        <p:nvSpPr>
          <p:cNvPr id="10" name="Slide Number Placeholder 9" hidden="1"/>
          <p:cNvSpPr>
            <a:spLocks noGrp="1"/>
          </p:cNvSpPr>
          <p:nvPr>
            <p:ph type="sldNum" sz="quarter" idx="17"/>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1124604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nd Fullsize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8" name="Text Placeholder 2"/>
          <p:cNvSpPr>
            <a:spLocks noGrp="1"/>
          </p:cNvSpPr>
          <p:nvPr>
            <p:ph type="body" sz="quarter" idx="13"/>
          </p:nvPr>
        </p:nvSpPr>
        <p:spPr>
          <a:xfrm>
            <a:off x="539751" y="2239200"/>
            <a:ext cx="8064250" cy="455687"/>
          </a:xfrm>
        </p:spPr>
        <p:txBody>
          <a:bodyPr/>
          <a:lstStyle>
            <a:lvl1pPr marL="0" indent="0">
              <a:buFontTx/>
              <a:buNone/>
              <a:defRPr i="1"/>
            </a:lvl1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p:txBody>
      </p:sp>
      <p:sp>
        <p:nvSpPr>
          <p:cNvPr id="5" name="Chart Placeholder 3"/>
          <p:cNvSpPr>
            <a:spLocks noGrp="1"/>
          </p:cNvSpPr>
          <p:nvPr>
            <p:ph type="chart" sz="quarter" idx="15"/>
          </p:nvPr>
        </p:nvSpPr>
        <p:spPr>
          <a:xfrm>
            <a:off x="540000" y="2813525"/>
            <a:ext cx="8064000" cy="3641275"/>
          </a:xfrm>
        </p:spPr>
        <p:txBody>
          <a:bodyPr/>
          <a:lstStyle>
            <a:lvl1pPr marL="0" indent="0">
              <a:buFontTx/>
              <a:buNone/>
              <a:defRPr sz="1600"/>
            </a:lvl1pPr>
          </a:lstStyle>
          <a:p>
            <a:endParaRPr lang="da-DK" dirty="0"/>
          </a:p>
        </p:txBody>
      </p:sp>
      <p:sp>
        <p:nvSpPr>
          <p:cNvPr id="3" name="Date Placeholder 2" hidden="1"/>
          <p:cNvSpPr>
            <a:spLocks noGrp="1"/>
          </p:cNvSpPr>
          <p:nvPr>
            <p:ph type="dt" sz="half" idx="16"/>
          </p:nvPr>
        </p:nvSpPr>
        <p:spPr/>
        <p:txBody>
          <a:bodyPr/>
          <a:lstStyle/>
          <a:p>
            <a:endParaRPr lang="da-DK" dirty="0"/>
          </a:p>
        </p:txBody>
      </p:sp>
      <p:sp>
        <p:nvSpPr>
          <p:cNvPr id="10" name="Footer Placeholder 9" hidden="1"/>
          <p:cNvSpPr>
            <a:spLocks noGrp="1"/>
          </p:cNvSpPr>
          <p:nvPr>
            <p:ph type="ftr" sz="quarter" idx="17"/>
          </p:nvPr>
        </p:nvSpPr>
        <p:spPr/>
        <p:txBody>
          <a:bodyPr/>
          <a:lstStyle/>
          <a:p>
            <a:endParaRPr lang="da-DK" dirty="0"/>
          </a:p>
        </p:txBody>
      </p:sp>
      <p:sp>
        <p:nvSpPr>
          <p:cNvPr id="11" name="Slide Number Placeholder 10" hidden="1"/>
          <p:cNvSpPr>
            <a:spLocks noGrp="1"/>
          </p:cNvSpPr>
          <p:nvPr>
            <p:ph type="sldNum" sz="quarter" idx="18"/>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23839446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Medium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8" name="Text Placeholder 2"/>
          <p:cNvSpPr>
            <a:spLocks noGrp="1"/>
          </p:cNvSpPr>
          <p:nvPr>
            <p:ph type="body" sz="quarter" idx="13"/>
          </p:nvPr>
        </p:nvSpPr>
        <p:spPr>
          <a:xfrm>
            <a:off x="539751" y="2239200"/>
            <a:ext cx="6156000" cy="455687"/>
          </a:xfrm>
        </p:spPr>
        <p:txBody>
          <a:bodyPr/>
          <a:lstStyle>
            <a:lvl1pPr marL="0" indent="0">
              <a:buFontTx/>
              <a:buNone/>
              <a:defRPr i="1"/>
            </a:lvl1pPr>
          </a:lstStyle>
          <a:p>
            <a:pPr lvl="0"/>
            <a:r>
              <a:rPr lang="da-DK" noProof="0" dirty="0" err="1"/>
              <a:t>Click</a:t>
            </a:r>
            <a:r>
              <a:rPr lang="da-DK" noProof="0" dirty="0"/>
              <a:t> to </a:t>
            </a:r>
            <a:r>
              <a:rPr lang="da-DK" noProof="0" dirty="0" err="1"/>
              <a:t>edit</a:t>
            </a:r>
            <a:r>
              <a:rPr lang="da-DK" noProof="0" dirty="0"/>
              <a:t> Master </a:t>
            </a:r>
            <a:r>
              <a:rPr lang="da-DK" noProof="0" dirty="0" err="1"/>
              <a:t>text</a:t>
            </a:r>
            <a:r>
              <a:rPr lang="da-DK" noProof="0" dirty="0"/>
              <a:t> </a:t>
            </a:r>
            <a:r>
              <a:rPr lang="da-DK" noProof="0" dirty="0" err="1"/>
              <a:t>styles</a:t>
            </a:r>
            <a:endParaRPr lang="da-DK" noProof="0" dirty="0"/>
          </a:p>
        </p:txBody>
      </p:sp>
      <p:sp>
        <p:nvSpPr>
          <p:cNvPr id="5" name="Chart Placeholder 3"/>
          <p:cNvSpPr>
            <a:spLocks noGrp="1"/>
          </p:cNvSpPr>
          <p:nvPr>
            <p:ph type="chart" sz="quarter" idx="15"/>
          </p:nvPr>
        </p:nvSpPr>
        <p:spPr>
          <a:xfrm>
            <a:off x="540000" y="2813525"/>
            <a:ext cx="6156000" cy="3641275"/>
          </a:xfrm>
        </p:spPr>
        <p:txBody>
          <a:bodyPr/>
          <a:lstStyle>
            <a:lvl1pPr marL="0" indent="0">
              <a:buFontTx/>
              <a:buNone/>
              <a:defRPr sz="1600"/>
            </a:lvl1pPr>
          </a:lstStyle>
          <a:p>
            <a:endParaRPr lang="da-DK" dirty="0"/>
          </a:p>
        </p:txBody>
      </p:sp>
      <p:sp>
        <p:nvSpPr>
          <p:cNvPr id="3" name="Date Placeholder 2" hidden="1"/>
          <p:cNvSpPr>
            <a:spLocks noGrp="1"/>
          </p:cNvSpPr>
          <p:nvPr>
            <p:ph type="dt" sz="half" idx="16"/>
          </p:nvPr>
        </p:nvSpPr>
        <p:spPr/>
        <p:txBody>
          <a:bodyPr/>
          <a:lstStyle/>
          <a:p>
            <a:endParaRPr lang="da-DK" dirty="0"/>
          </a:p>
        </p:txBody>
      </p:sp>
      <p:sp>
        <p:nvSpPr>
          <p:cNvPr id="10" name="Footer Placeholder 9" hidden="1"/>
          <p:cNvSpPr>
            <a:spLocks noGrp="1"/>
          </p:cNvSpPr>
          <p:nvPr>
            <p:ph type="ftr" sz="quarter" idx="17"/>
          </p:nvPr>
        </p:nvSpPr>
        <p:spPr/>
        <p:txBody>
          <a:bodyPr/>
          <a:lstStyle/>
          <a:p>
            <a:endParaRPr lang="da-DK" dirty="0"/>
          </a:p>
        </p:txBody>
      </p:sp>
      <p:sp>
        <p:nvSpPr>
          <p:cNvPr id="11" name="Slide Number Placeholder 10" hidden="1"/>
          <p:cNvSpPr>
            <a:spLocks noGrp="1"/>
          </p:cNvSpPr>
          <p:nvPr>
            <p:ph type="sldNum" sz="quarter" idx="18"/>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36822621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ured Divider Slide">
    <p:spTree>
      <p:nvGrpSpPr>
        <p:cNvPr id="1" name=""/>
        <p:cNvGrpSpPr/>
        <p:nvPr/>
      </p:nvGrpSpPr>
      <p:grpSpPr>
        <a:xfrm>
          <a:off x="0" y="0"/>
          <a:ext cx="0" cy="0"/>
          <a:chOff x="0" y="0"/>
          <a:chExt cx="0" cy="0"/>
        </a:xfrm>
      </p:grpSpPr>
      <p:sp>
        <p:nvSpPr>
          <p:cNvPr id="8" name="Rectangle 7"/>
          <p:cNvSpPr/>
          <p:nvPr userDrawn="1"/>
        </p:nvSpPr>
        <p:spPr>
          <a:xfrm>
            <a:off x="-3600" y="-3600"/>
            <a:ext cx="9151200" cy="686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EKF Light" pitchFamily="2" charset="0"/>
            </a:endParaRPr>
          </a:p>
        </p:txBody>
      </p:sp>
      <p:sp>
        <p:nvSpPr>
          <p:cNvPr id="2" name="Title 1"/>
          <p:cNvSpPr>
            <a:spLocks noGrp="1"/>
          </p:cNvSpPr>
          <p:nvPr>
            <p:ph type="title"/>
          </p:nvPr>
        </p:nvSpPr>
        <p:spPr>
          <a:xfrm>
            <a:off x="540000" y="1016732"/>
            <a:ext cx="7272000" cy="4853860"/>
          </a:xfrm>
        </p:spPr>
        <p:txBody>
          <a:bodyPr>
            <a:noAutofit/>
          </a:bodyPr>
          <a:lstStyle>
            <a:lvl1pPr>
              <a:lnSpc>
                <a:spcPct val="81000"/>
              </a:lnSpc>
              <a:defRPr sz="9300">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12" name="Freeform 11"/>
          <p:cNvSpPr>
            <a:spLocks/>
          </p:cNvSpPr>
          <p:nvPr userDrawn="1"/>
        </p:nvSpPr>
        <p:spPr bwMode="auto">
          <a:xfrm>
            <a:off x="7984098" y="4652588"/>
            <a:ext cx="446088" cy="935038"/>
          </a:xfrm>
          <a:custGeom>
            <a:avLst/>
            <a:gdLst>
              <a:gd name="T0" fmla="*/ 10 w 7586"/>
              <a:gd name="T1" fmla="*/ 0 h 15904"/>
              <a:gd name="T2" fmla="*/ 5148 w 7586"/>
              <a:gd name="T3" fmla="*/ 7956 h 15904"/>
              <a:gd name="T4" fmla="*/ 0 w 7586"/>
              <a:gd name="T5" fmla="*/ 15904 h 15904"/>
              <a:gd name="T6" fmla="*/ 2421 w 7586"/>
              <a:gd name="T7" fmla="*/ 15904 h 15904"/>
              <a:gd name="T8" fmla="*/ 7586 w 7586"/>
              <a:gd name="T9" fmla="*/ 7955 h 15904"/>
              <a:gd name="T10" fmla="*/ 2466 w 7586"/>
              <a:gd name="T11" fmla="*/ 0 h 15904"/>
              <a:gd name="T12" fmla="*/ 10 w 7586"/>
              <a:gd name="T13" fmla="*/ 0 h 15904"/>
            </a:gdLst>
            <a:ahLst/>
            <a:cxnLst>
              <a:cxn ang="0">
                <a:pos x="T0" y="T1"/>
              </a:cxn>
              <a:cxn ang="0">
                <a:pos x="T2" y="T3"/>
              </a:cxn>
              <a:cxn ang="0">
                <a:pos x="T4" y="T5"/>
              </a:cxn>
              <a:cxn ang="0">
                <a:pos x="T6" y="T7"/>
              </a:cxn>
              <a:cxn ang="0">
                <a:pos x="T8" y="T9"/>
              </a:cxn>
              <a:cxn ang="0">
                <a:pos x="T10" y="T11"/>
              </a:cxn>
              <a:cxn ang="0">
                <a:pos x="T12" y="T13"/>
              </a:cxn>
            </a:cxnLst>
            <a:rect l="0" t="0" r="r" b="b"/>
            <a:pathLst>
              <a:path w="7586" h="15904">
                <a:moveTo>
                  <a:pt x="10" y="0"/>
                </a:moveTo>
                <a:lnTo>
                  <a:pt x="5148" y="7956"/>
                </a:lnTo>
                <a:lnTo>
                  <a:pt x="0" y="15904"/>
                </a:lnTo>
                <a:lnTo>
                  <a:pt x="2421" y="15904"/>
                </a:lnTo>
                <a:lnTo>
                  <a:pt x="7586" y="7955"/>
                </a:lnTo>
                <a:lnTo>
                  <a:pt x="2466" y="0"/>
                </a:lnTo>
                <a:lnTo>
                  <a:pt x="1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noProof="0" dirty="0">
              <a:latin typeface="EKF Light" pitchFamily="2" charset="0"/>
            </a:endParaRPr>
          </a:p>
        </p:txBody>
      </p:sp>
      <p:sp>
        <p:nvSpPr>
          <p:cNvPr id="3" name="Date Placeholder 2" hidden="1"/>
          <p:cNvSpPr>
            <a:spLocks noGrp="1"/>
          </p:cNvSpPr>
          <p:nvPr>
            <p:ph type="dt" sz="half" idx="10"/>
          </p:nvPr>
        </p:nvSpPr>
        <p:spPr/>
        <p:txBody>
          <a:bodyPr/>
          <a:lstStyle/>
          <a:p>
            <a:endParaRPr lang="da-DK" dirty="0"/>
          </a:p>
        </p:txBody>
      </p:sp>
      <p:sp>
        <p:nvSpPr>
          <p:cNvPr id="4" name="Footer Placeholder 3" hidden="1"/>
          <p:cNvSpPr>
            <a:spLocks noGrp="1"/>
          </p:cNvSpPr>
          <p:nvPr>
            <p:ph type="ftr" sz="quarter" idx="11"/>
          </p:nvPr>
        </p:nvSpPr>
        <p:spPr/>
        <p:txBody>
          <a:bodyPr/>
          <a:lstStyle/>
          <a:p>
            <a:endParaRPr lang="da-DK" dirty="0"/>
          </a:p>
        </p:txBody>
      </p:sp>
      <p:sp>
        <p:nvSpPr>
          <p:cNvPr id="5" name="Slide Number Placeholder 4" hidden="1"/>
          <p:cNvSpPr>
            <a:spLocks noGrp="1"/>
          </p:cNvSpPr>
          <p:nvPr>
            <p:ph type="sldNum" sz="quarter" idx="12"/>
          </p:nvPr>
        </p:nvSpPr>
        <p:spPr/>
        <p:txBody>
          <a:bodyPr/>
          <a:lstStyle/>
          <a:p>
            <a:r>
              <a:rPr lang="da-DK" dirty="0"/>
              <a:t>SLIDE </a:t>
            </a:r>
            <a:fld id="{EAF38D91-B15F-4869-9D1A-38B03E6BE5A9}" type="slidenum">
              <a:rPr lang="da-DK" smtClean="0"/>
              <a:pPr/>
              <a:t>‹nr.›</a:t>
            </a:fld>
            <a:endParaRPr lang="da-DK" dirty="0"/>
          </a:p>
        </p:txBody>
      </p:sp>
      <p:sp>
        <p:nvSpPr>
          <p:cNvPr id="10" name="SD_ART_LogoSmall"/>
          <p:cNvSpPr>
            <a:spLocks/>
          </p:cNvSpPr>
          <p:nvPr userDrawn="1"/>
        </p:nvSpPr>
        <p:spPr>
          <a:xfrm>
            <a:off x="540000" y="2448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7" name="SD_ART_LogoSmall_bmkAr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244800"/>
            <a:ext cx="989034" cy="309600"/>
          </a:xfrm>
          <a:prstGeom prst="rect">
            <a:avLst/>
          </a:prstGeom>
        </p:spPr>
      </p:pic>
      <p:sp>
        <p:nvSpPr>
          <p:cNvPr id="13" name="SD_VAR_Header"/>
          <p:cNvSpPr/>
          <p:nvPr userDrawn="1">
            <p:custDataLst>
              <p:tags r:id="rId1"/>
            </p:custDataLst>
          </p:nvPr>
        </p:nvSpPr>
        <p:spPr>
          <a:xfrm>
            <a:off x="1141413" y="220664"/>
            <a:ext cx="7751762" cy="128004"/>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da-DK" sz="900" cap="all" baseline="0">
                <a:solidFill>
                  <a:srgbClr val="656565"/>
                </a:solidFill>
                <a:latin typeface="EKF Medium" pitchFamily="2" charset="0"/>
              </a:rPr>
              <a:t>EKF's Eksportambassadørprogram / SLIDE </a:t>
            </a:r>
            <a:fld id="{D42CB59B-5C3F-402C-959A-52588C6A2404}" type="slidenum">
              <a:rPr lang="da-DK" sz="900" cap="all" baseline="0" smtClean="0">
                <a:solidFill>
                  <a:srgbClr val="656565"/>
                </a:solidFill>
                <a:latin typeface="EKF Medium" pitchFamily="2" charset="0"/>
              </a:rPr>
              <a:t>‹nr.›</a:t>
            </a:fld>
            <a:endParaRPr lang="da-DK" sz="900" cap="all" baseline="0" dirty="0">
              <a:solidFill>
                <a:srgbClr val="656565"/>
              </a:solidFill>
              <a:latin typeface="EKF Medium" pitchFamily="2" charset="0"/>
            </a:endParaRPr>
          </a:p>
        </p:txBody>
      </p:sp>
    </p:spTree>
    <p:extLst>
      <p:ext uri="{BB962C8B-B14F-4D97-AF65-F5344CB8AC3E}">
        <p14:creationId xmlns:p14="http://schemas.microsoft.com/office/powerpoint/2010/main" val="26147995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itle 1"/>
          <p:cNvSpPr>
            <a:spLocks noGrp="1"/>
          </p:cNvSpPr>
          <p:nvPr>
            <p:ph type="title"/>
          </p:nvPr>
        </p:nvSpPr>
        <p:spPr>
          <a:xfrm>
            <a:off x="539999" y="1156450"/>
            <a:ext cx="8353175" cy="5295866"/>
          </a:xfrm>
        </p:spPr>
        <p:txBody>
          <a:bodyPr anchor="t" anchorCtr="0"/>
          <a:lstStyle>
            <a:lvl1pPr>
              <a:lnSpc>
                <a:spcPts val="5600"/>
              </a:lnSpc>
              <a:defRPr sz="5000">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Date Placeholder 2" hidden="1"/>
          <p:cNvSpPr>
            <a:spLocks noGrp="1"/>
          </p:cNvSpPr>
          <p:nvPr>
            <p:ph type="dt" sz="half" idx="10"/>
          </p:nvPr>
        </p:nvSpPr>
        <p:spPr/>
        <p:txBody>
          <a:bodyPr/>
          <a:lstStyle/>
          <a:p>
            <a:endParaRPr lang="da-DK" dirty="0"/>
          </a:p>
        </p:txBody>
      </p:sp>
      <p:sp>
        <p:nvSpPr>
          <p:cNvPr id="4" name="Footer Placeholder 3" hidden="1"/>
          <p:cNvSpPr>
            <a:spLocks noGrp="1"/>
          </p:cNvSpPr>
          <p:nvPr>
            <p:ph type="ftr" sz="quarter" idx="11"/>
          </p:nvPr>
        </p:nvSpPr>
        <p:spPr/>
        <p:txBody>
          <a:bodyPr/>
          <a:lstStyle/>
          <a:p>
            <a:endParaRPr lang="da-DK" dirty="0"/>
          </a:p>
        </p:txBody>
      </p:sp>
      <p:sp>
        <p:nvSpPr>
          <p:cNvPr id="5" name="Slide Number Placeholder 4" hidden="1"/>
          <p:cNvSpPr>
            <a:spLocks noGrp="1"/>
          </p:cNvSpPr>
          <p:nvPr>
            <p:ph type="sldNum" sz="quarter" idx="12"/>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12675283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252413" y="1233488"/>
            <a:ext cx="8640068" cy="5373687"/>
          </a:xfrm>
        </p:spPr>
        <p:txBody>
          <a:bodyPr/>
          <a:lstStyle>
            <a:lvl1pPr marL="0" indent="0" algn="l">
              <a:buFontTx/>
              <a:buNone/>
              <a:defRPr sz="1600" baseline="0"/>
            </a:lvl1pPr>
          </a:lstStyle>
          <a:p>
            <a:r>
              <a:rPr lang="da-DK" noProof="1"/>
              <a:t>Vælg billedepladsholderen og indsæt billede</a:t>
            </a:r>
          </a:p>
        </p:txBody>
      </p:sp>
      <p:sp>
        <p:nvSpPr>
          <p:cNvPr id="2" name="Date Placeholder 1" hidden="1"/>
          <p:cNvSpPr>
            <a:spLocks noGrp="1"/>
          </p:cNvSpPr>
          <p:nvPr>
            <p:ph type="dt" sz="half" idx="14"/>
          </p:nvPr>
        </p:nvSpPr>
        <p:spPr/>
        <p:txBody>
          <a:bodyPr/>
          <a:lstStyle/>
          <a:p>
            <a:endParaRPr lang="da-DK" dirty="0"/>
          </a:p>
        </p:txBody>
      </p:sp>
      <p:sp>
        <p:nvSpPr>
          <p:cNvPr id="3" name="Footer Placeholder 2" hidden="1"/>
          <p:cNvSpPr>
            <a:spLocks noGrp="1"/>
          </p:cNvSpPr>
          <p:nvPr>
            <p:ph type="ftr" sz="quarter" idx="15"/>
          </p:nvPr>
        </p:nvSpPr>
        <p:spPr/>
        <p:txBody>
          <a:bodyPr/>
          <a:lstStyle/>
          <a:p>
            <a:endParaRPr lang="da-DK" dirty="0"/>
          </a:p>
        </p:txBody>
      </p:sp>
      <p:sp>
        <p:nvSpPr>
          <p:cNvPr id="7" name="Slide Number Placeholder 6" hidden="1"/>
          <p:cNvSpPr>
            <a:spLocks noGrp="1"/>
          </p:cNvSpPr>
          <p:nvPr>
            <p:ph type="sldNum" sz="quarter" idx="16"/>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2292596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Date Placeholder 2" hidden="1"/>
          <p:cNvSpPr>
            <a:spLocks noGrp="1"/>
          </p:cNvSpPr>
          <p:nvPr>
            <p:ph type="dt" sz="half" idx="10"/>
          </p:nvPr>
        </p:nvSpPr>
        <p:spPr/>
        <p:txBody>
          <a:bodyPr/>
          <a:lstStyle/>
          <a:p>
            <a:endParaRPr lang="da-DK" dirty="0"/>
          </a:p>
        </p:txBody>
      </p:sp>
      <p:sp>
        <p:nvSpPr>
          <p:cNvPr id="4" name="Footer Placeholder 3" hidden="1"/>
          <p:cNvSpPr>
            <a:spLocks noGrp="1"/>
          </p:cNvSpPr>
          <p:nvPr>
            <p:ph type="ftr" sz="quarter" idx="11"/>
          </p:nvPr>
        </p:nvSpPr>
        <p:spPr/>
        <p:txBody>
          <a:bodyPr/>
          <a:lstStyle/>
          <a:p>
            <a:endParaRPr lang="da-DK" dirty="0"/>
          </a:p>
        </p:txBody>
      </p:sp>
      <p:sp>
        <p:nvSpPr>
          <p:cNvPr id="5" name="Slide Number Placeholder 4" hidden="1"/>
          <p:cNvSpPr>
            <a:spLocks noGrp="1"/>
          </p:cNvSpPr>
          <p:nvPr>
            <p:ph type="sldNum" sz="quarter" idx="12"/>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15287157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hidden="1"/>
          <p:cNvSpPr>
            <a:spLocks noGrp="1"/>
          </p:cNvSpPr>
          <p:nvPr>
            <p:ph type="dt" sz="half" idx="10"/>
          </p:nvPr>
        </p:nvSpPr>
        <p:spPr/>
        <p:txBody>
          <a:bodyPr/>
          <a:lstStyle/>
          <a:p>
            <a:endParaRPr lang="da-DK" dirty="0"/>
          </a:p>
        </p:txBody>
      </p:sp>
      <p:sp>
        <p:nvSpPr>
          <p:cNvPr id="3" name="Footer Placeholder 2" hidden="1"/>
          <p:cNvSpPr>
            <a:spLocks noGrp="1"/>
          </p:cNvSpPr>
          <p:nvPr>
            <p:ph type="ftr" sz="quarter" idx="11"/>
          </p:nvPr>
        </p:nvSpPr>
        <p:spPr/>
        <p:txBody>
          <a:bodyPr/>
          <a:lstStyle/>
          <a:p>
            <a:endParaRPr lang="da-DK" dirty="0"/>
          </a:p>
        </p:txBody>
      </p:sp>
      <p:sp>
        <p:nvSpPr>
          <p:cNvPr id="4" name="Slide Number Placeholder 3" hidden="1"/>
          <p:cNvSpPr>
            <a:spLocks noGrp="1"/>
          </p:cNvSpPr>
          <p:nvPr>
            <p:ph type="sldNum" sz="quarter" idx="12"/>
          </p:nvPr>
        </p:nvSpPr>
        <p:spPr/>
        <p:txBody>
          <a:bodyPr/>
          <a:lstStyle/>
          <a:p>
            <a:r>
              <a:rPr lang="da-DK" dirty="0"/>
              <a:t>SLIDE </a:t>
            </a:r>
            <a:fld id="{EAF38D91-B15F-4869-9D1A-38B03E6BE5A9}" type="slidenum">
              <a:rPr lang="da-DK" smtClean="0"/>
              <a:pPr/>
              <a:t>‹nr.›</a:t>
            </a:fld>
            <a:endParaRPr lang="da-DK" dirty="0"/>
          </a:p>
        </p:txBody>
      </p:sp>
    </p:spTree>
    <p:extLst>
      <p:ext uri="{BB962C8B-B14F-4D97-AF65-F5344CB8AC3E}">
        <p14:creationId xmlns:p14="http://schemas.microsoft.com/office/powerpoint/2010/main" val="472243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Date Placeholder 1" hidden="1"/>
          <p:cNvSpPr>
            <a:spLocks noGrp="1"/>
          </p:cNvSpPr>
          <p:nvPr>
            <p:ph type="dt" sz="half" idx="10"/>
          </p:nvPr>
        </p:nvSpPr>
        <p:spPr/>
        <p:txBody>
          <a:bodyPr/>
          <a:lstStyle>
            <a:lvl1pPr>
              <a:defRPr>
                <a:solidFill>
                  <a:schemeClr val="bg1"/>
                </a:solidFill>
              </a:defRPr>
            </a:lvl1pPr>
          </a:lstStyle>
          <a:p>
            <a:endParaRPr lang="da-DK" dirty="0"/>
          </a:p>
        </p:txBody>
      </p:sp>
      <p:sp>
        <p:nvSpPr>
          <p:cNvPr id="3" name="Footer Placeholder 2" hidden="1"/>
          <p:cNvSpPr>
            <a:spLocks noGrp="1"/>
          </p:cNvSpPr>
          <p:nvPr>
            <p:ph type="ftr" sz="quarter" idx="11"/>
          </p:nvPr>
        </p:nvSpPr>
        <p:spPr/>
        <p:txBody>
          <a:bodyPr/>
          <a:lstStyle>
            <a:lvl1pPr>
              <a:defRPr>
                <a:solidFill>
                  <a:schemeClr val="bg1"/>
                </a:solidFill>
              </a:defRPr>
            </a:lvl1pPr>
          </a:lstStyle>
          <a:p>
            <a:endParaRPr lang="da-DK" dirty="0"/>
          </a:p>
        </p:txBody>
      </p:sp>
      <p:sp>
        <p:nvSpPr>
          <p:cNvPr id="5" name="Slide Number Placeholder 4" hidden="1"/>
          <p:cNvSpPr>
            <a:spLocks noGrp="1"/>
          </p:cNvSpPr>
          <p:nvPr>
            <p:ph type="sldNum" sz="quarter" idx="12"/>
          </p:nvPr>
        </p:nvSpPr>
        <p:spPr/>
        <p:txBody>
          <a:bodyPr/>
          <a:lstStyle>
            <a:lvl1pPr>
              <a:defRPr>
                <a:solidFill>
                  <a:schemeClr val="bg1"/>
                </a:solidFill>
              </a:defRPr>
            </a:lvl1pPr>
          </a:lstStyle>
          <a:p>
            <a:r>
              <a:rPr lang="da-DK" dirty="0"/>
              <a:t>SLIDE </a:t>
            </a:r>
            <a:fld id="{EAF38D91-B15F-4869-9D1A-38B03E6BE5A9}" type="slidenum">
              <a:rPr lang="da-DK" smtClean="0"/>
              <a:pPr/>
              <a:t>‹nr.›</a:t>
            </a:fld>
            <a:endParaRPr lang="da-DK" dirty="0"/>
          </a:p>
        </p:txBody>
      </p:sp>
      <p:sp>
        <p:nvSpPr>
          <p:cNvPr id="7" name="SD_ART_LogoSmall"/>
          <p:cNvSpPr/>
          <p:nvPr userDrawn="1"/>
        </p:nvSpPr>
        <p:spPr>
          <a:xfrm>
            <a:off x="4197600" y="3081600"/>
            <a:ext cx="2250000" cy="705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8" name="SD_ART_LogoSmall_bmkAr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97601" y="3081600"/>
            <a:ext cx="2254077" cy="705600"/>
          </a:xfrm>
          <a:prstGeom prst="rect">
            <a:avLst/>
          </a:prstGeom>
        </p:spPr>
      </p:pic>
    </p:spTree>
    <p:extLst>
      <p:ext uri="{BB962C8B-B14F-4D97-AF65-F5344CB8AC3E}">
        <p14:creationId xmlns:p14="http://schemas.microsoft.com/office/powerpoint/2010/main" val="175533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 Content">
    <p:spTree>
      <p:nvGrpSpPr>
        <p:cNvPr id="1" name=""/>
        <p:cNvGrpSpPr/>
        <p:nvPr/>
      </p:nvGrpSpPr>
      <p:grpSpPr>
        <a:xfrm>
          <a:off x="0" y="0"/>
          <a:ext cx="0" cy="0"/>
          <a:chOff x="0" y="0"/>
          <a:chExt cx="0" cy="0"/>
        </a:xfrm>
      </p:grpSpPr>
      <p:pic>
        <p:nvPicPr>
          <p:cNvPr id="2050" name="Picture 2" descr="U:\Eksport Kredit Fonden\Jobs\4990_Opgradering af PresentationEngine\Received\Thumbnails\Slide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51999" y="0"/>
            <a:ext cx="2163817" cy="1620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3" name="Content Placeholder 2"/>
          <p:cNvSpPr>
            <a:spLocks noGrp="1"/>
          </p:cNvSpPr>
          <p:nvPr>
            <p:ph idx="1"/>
          </p:nvPr>
        </p:nvSpPr>
        <p:spPr>
          <a:xfrm>
            <a:off x="540001" y="2193924"/>
            <a:ext cx="8064250" cy="4259411"/>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9" name="TextBox 20"/>
          <p:cNvSpPr txBox="1">
            <a:spLocks noChangeArrowheads="1"/>
          </p:cNvSpPr>
          <p:nvPr userDrawn="1"/>
        </p:nvSpPr>
        <p:spPr bwMode="auto">
          <a:xfrm>
            <a:off x="9254242" y="2201737"/>
            <a:ext cx="16684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1">
                <a:solidFill>
                  <a:schemeClr val="tx1">
                    <a:lumMod val="75000"/>
                    <a:lumOff val="25000"/>
                  </a:schemeClr>
                </a:solidFill>
              </a:rPr>
              <a:t>Slide med bullets</a:t>
            </a:r>
            <a:br>
              <a:rPr lang="da-DK" sz="1000" b="0" noProof="1">
                <a:solidFill>
                  <a:schemeClr val="tx1">
                    <a:lumMod val="75000"/>
                    <a:lumOff val="25000"/>
                  </a:schemeClr>
                </a:solidFill>
              </a:rPr>
            </a:br>
            <a:r>
              <a:rPr lang="da-DK" sz="1000" noProof="1">
                <a:solidFill>
                  <a:schemeClr val="tx1">
                    <a:lumMod val="75000"/>
                    <a:lumOff val="25000"/>
                  </a:schemeClr>
                </a:solidFill>
              </a:rPr>
              <a:t>Brug </a:t>
            </a:r>
            <a:r>
              <a:rPr lang="da-DK" sz="1000" b="1" noProof="1">
                <a:solidFill>
                  <a:schemeClr val="tx1">
                    <a:lumMod val="75000"/>
                    <a:lumOff val="25000"/>
                  </a:schemeClr>
                </a:solidFill>
              </a:rPr>
              <a:t>Forøge / Formindske </a:t>
            </a:r>
            <a:br>
              <a:rPr lang="da-DK" sz="1000" b="1" noProof="1">
                <a:solidFill>
                  <a:schemeClr val="tx1">
                    <a:lumMod val="75000"/>
                    <a:lumOff val="25000"/>
                  </a:schemeClr>
                </a:solidFill>
              </a:rPr>
            </a:br>
            <a:r>
              <a:rPr lang="da-DK" sz="1000" b="1" noProof="1">
                <a:solidFill>
                  <a:schemeClr val="tx1">
                    <a:lumMod val="75000"/>
                    <a:lumOff val="25000"/>
                  </a:schemeClr>
                </a:solidFill>
              </a:rPr>
              <a:t>indryk</a:t>
            </a:r>
            <a:r>
              <a:rPr lang="da-DK" sz="1000" noProof="1">
                <a:solidFill>
                  <a:schemeClr val="tx1">
                    <a:lumMod val="75000"/>
                    <a:lumOff val="25000"/>
                  </a:schemeClr>
                </a:solidFill>
              </a:rPr>
              <a:t> for at skifte mellem</a:t>
            </a:r>
            <a:br>
              <a:rPr lang="da-DK" sz="1000" noProof="1">
                <a:solidFill>
                  <a:schemeClr val="tx1">
                    <a:lumMod val="75000"/>
                    <a:lumOff val="25000"/>
                  </a:schemeClr>
                </a:solidFill>
              </a:rPr>
            </a:br>
            <a:r>
              <a:rPr lang="da-DK" sz="1000" noProof="1">
                <a:solidFill>
                  <a:schemeClr val="tx1">
                    <a:lumMod val="75000"/>
                    <a:lumOff val="25000"/>
                  </a:schemeClr>
                </a:solidFill>
              </a:rPr>
              <a:t>de forskellige niveauer</a:t>
            </a:r>
          </a:p>
        </p:txBody>
      </p:sp>
      <p:pic>
        <p:nvPicPr>
          <p:cNvPr id="2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65740" y="285941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userDrawn="1"/>
        </p:nvSpPr>
        <p:spPr>
          <a:xfrm>
            <a:off x="9494340" y="2859410"/>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pic>
        <p:nvPicPr>
          <p:cNvPr id="22" name="Picture 3"/>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9761833" y="2856836"/>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userDrawn="1"/>
        </p:nvSpPr>
        <p:spPr>
          <a:xfrm>
            <a:off x="9980908" y="2856836"/>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
        <p:nvSpPr>
          <p:cNvPr id="24" name="Rounded Rectangle 23"/>
          <p:cNvSpPr/>
          <p:nvPr userDrawn="1"/>
        </p:nvSpPr>
        <p:spPr>
          <a:xfrm>
            <a:off x="9766443" y="2859410"/>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Tree>
    <p:extLst>
      <p:ext uri="{BB962C8B-B14F-4D97-AF65-F5344CB8AC3E}">
        <p14:creationId xmlns:p14="http://schemas.microsoft.com/office/powerpoint/2010/main" val="3275464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medium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3" name="Content Placeholder 2"/>
          <p:cNvSpPr>
            <a:spLocks noGrp="1"/>
          </p:cNvSpPr>
          <p:nvPr>
            <p:ph idx="1"/>
          </p:nvPr>
        </p:nvSpPr>
        <p:spPr>
          <a:xfrm>
            <a:off x="540001" y="2193924"/>
            <a:ext cx="6156235" cy="4259411"/>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821192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3" name="Content Placeholder 2"/>
          <p:cNvSpPr>
            <a:spLocks noGrp="1"/>
          </p:cNvSpPr>
          <p:nvPr>
            <p:ph sz="half" idx="1"/>
          </p:nvPr>
        </p:nvSpPr>
        <p:spPr>
          <a:xfrm>
            <a:off x="539751" y="2193925"/>
            <a:ext cx="3924300" cy="4259264"/>
          </a:xfrm>
        </p:spPr>
        <p:txBody>
          <a:bodyPr/>
          <a:lstStyle>
            <a:lvl1pPr>
              <a:defRPr sz="23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p:nvPr>
        </p:nvSpPr>
        <p:spPr>
          <a:xfrm>
            <a:off x="4679950" y="2193925"/>
            <a:ext cx="3924299" cy="4259264"/>
          </a:xfrm>
        </p:spPr>
        <p:txBody>
          <a:bodyPr/>
          <a:lstStyle>
            <a:lvl1pPr>
              <a:defRPr sz="2300"/>
            </a:lvl1pPr>
            <a:lvl2pPr>
              <a:defRPr sz="2300"/>
            </a:lvl2pPr>
            <a:lvl3pPr>
              <a:defRPr sz="2300"/>
            </a:lvl3pPr>
            <a:lvl4pPr>
              <a:defRPr sz="2300"/>
            </a:lvl4pPr>
            <a:lvl5pPr>
              <a:defRPr sz="2300"/>
            </a:lvl5pPr>
            <a:lvl6pPr>
              <a:defRPr sz="1800"/>
            </a:lvl6pPr>
            <a:lvl7pPr>
              <a:defRPr sz="1800"/>
            </a:lvl7pPr>
            <a:lvl8pPr>
              <a:defRPr sz="1800"/>
            </a:lvl8pPr>
            <a:lvl9pPr>
              <a:defRPr sz="18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6" name="TextBox 20"/>
          <p:cNvSpPr txBox="1">
            <a:spLocks noChangeArrowheads="1"/>
          </p:cNvSpPr>
          <p:nvPr userDrawn="1"/>
        </p:nvSpPr>
        <p:spPr bwMode="auto">
          <a:xfrm>
            <a:off x="9254242" y="2201737"/>
            <a:ext cx="16684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1">
                <a:solidFill>
                  <a:schemeClr val="tx1">
                    <a:lumMod val="75000"/>
                    <a:lumOff val="25000"/>
                  </a:schemeClr>
                </a:solidFill>
              </a:rPr>
              <a:t>Slide med bullets</a:t>
            </a:r>
            <a:br>
              <a:rPr lang="da-DK" sz="1000" b="0" noProof="1">
                <a:solidFill>
                  <a:schemeClr val="tx1">
                    <a:lumMod val="75000"/>
                    <a:lumOff val="25000"/>
                  </a:schemeClr>
                </a:solidFill>
              </a:rPr>
            </a:br>
            <a:r>
              <a:rPr lang="da-DK" sz="1000" noProof="1">
                <a:solidFill>
                  <a:schemeClr val="tx1">
                    <a:lumMod val="75000"/>
                    <a:lumOff val="25000"/>
                  </a:schemeClr>
                </a:solidFill>
              </a:rPr>
              <a:t>Brug </a:t>
            </a:r>
            <a:r>
              <a:rPr lang="da-DK" sz="1000" b="1" noProof="1">
                <a:solidFill>
                  <a:schemeClr val="tx1">
                    <a:lumMod val="75000"/>
                    <a:lumOff val="25000"/>
                  </a:schemeClr>
                </a:solidFill>
              </a:rPr>
              <a:t>Forøge / Formindske </a:t>
            </a:r>
            <a:br>
              <a:rPr lang="da-DK" sz="1000" b="1" noProof="1">
                <a:solidFill>
                  <a:schemeClr val="tx1">
                    <a:lumMod val="75000"/>
                    <a:lumOff val="25000"/>
                  </a:schemeClr>
                </a:solidFill>
              </a:rPr>
            </a:br>
            <a:r>
              <a:rPr lang="da-DK" sz="1000" b="1" noProof="1">
                <a:solidFill>
                  <a:schemeClr val="tx1">
                    <a:lumMod val="75000"/>
                    <a:lumOff val="25000"/>
                  </a:schemeClr>
                </a:solidFill>
              </a:rPr>
              <a:t>indryk</a:t>
            </a:r>
            <a:r>
              <a:rPr lang="da-DK" sz="1000" noProof="1">
                <a:solidFill>
                  <a:schemeClr val="tx1">
                    <a:lumMod val="75000"/>
                    <a:lumOff val="25000"/>
                  </a:schemeClr>
                </a:solidFill>
              </a:rPr>
              <a:t> for at skifte mellem</a:t>
            </a:r>
            <a:br>
              <a:rPr lang="da-DK" sz="1000" noProof="1">
                <a:solidFill>
                  <a:schemeClr val="tx1">
                    <a:lumMod val="75000"/>
                    <a:lumOff val="25000"/>
                  </a:schemeClr>
                </a:solidFill>
              </a:rPr>
            </a:br>
            <a:r>
              <a:rPr lang="da-DK" sz="1000" noProof="1">
                <a:solidFill>
                  <a:schemeClr val="tx1">
                    <a:lumMod val="75000"/>
                    <a:lumOff val="25000"/>
                  </a:schemeClr>
                </a:solidFill>
              </a:rPr>
              <a:t>de forskellige niveauer</a:t>
            </a:r>
          </a:p>
        </p:txBody>
      </p:sp>
      <p:pic>
        <p:nvPicPr>
          <p:cNvPr id="1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65740" y="285941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ounded Rectangle 17"/>
          <p:cNvSpPr/>
          <p:nvPr userDrawn="1"/>
        </p:nvSpPr>
        <p:spPr>
          <a:xfrm>
            <a:off x="9494340" y="2859410"/>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pic>
        <p:nvPicPr>
          <p:cNvPr id="19"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9761833" y="2856836"/>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userDrawn="1"/>
        </p:nvSpPr>
        <p:spPr>
          <a:xfrm>
            <a:off x="9980908" y="2856836"/>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
        <p:nvSpPr>
          <p:cNvPr id="21" name="Rounded Rectangle 20"/>
          <p:cNvSpPr/>
          <p:nvPr userDrawn="1"/>
        </p:nvSpPr>
        <p:spPr>
          <a:xfrm>
            <a:off x="9766443" y="2859410"/>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Tree>
    <p:extLst>
      <p:ext uri="{BB962C8B-B14F-4D97-AF65-F5344CB8AC3E}">
        <p14:creationId xmlns:p14="http://schemas.microsoft.com/office/powerpoint/2010/main" val="3911906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and Statement">
    <p:spTree>
      <p:nvGrpSpPr>
        <p:cNvPr id="1" name=""/>
        <p:cNvGrpSpPr/>
        <p:nvPr/>
      </p:nvGrpSpPr>
      <p:grpSpPr>
        <a:xfrm>
          <a:off x="0" y="0"/>
          <a:ext cx="0" cy="0"/>
          <a:chOff x="0" y="0"/>
          <a:chExt cx="0" cy="0"/>
        </a:xfrm>
      </p:grpSpPr>
      <p:pic>
        <p:nvPicPr>
          <p:cNvPr id="3074" name="Picture 2" descr="U:\Eksport Kredit Fonden\Jobs\4990_Opgradering af PresentationEngine\Received\Thumbnails\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50610" y="1"/>
            <a:ext cx="2158517" cy="1622462"/>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3"/>
          <p:cNvSpPr>
            <a:spLocks noGrp="1"/>
          </p:cNvSpPr>
          <p:nvPr>
            <p:ph type="pic" sz="quarter" idx="13" hasCustomPrompt="1"/>
          </p:nvPr>
        </p:nvSpPr>
        <p:spPr>
          <a:xfrm>
            <a:off x="252413" y="1233487"/>
            <a:ext cx="5256211" cy="5373687"/>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1600"/>
            </a:lvl1pPr>
          </a:lstStyle>
          <a:p>
            <a:r>
              <a:rPr lang="da-DK" noProof="1"/>
              <a:t>Vælg billedepladsholderen og indsæt billede</a:t>
            </a:r>
          </a:p>
          <a:p>
            <a:endParaRPr lang="da-DK" dirty="0"/>
          </a:p>
        </p:txBody>
      </p:sp>
      <p:sp>
        <p:nvSpPr>
          <p:cNvPr id="14" name="Text Placeholder 2"/>
          <p:cNvSpPr>
            <a:spLocks noGrp="1"/>
          </p:cNvSpPr>
          <p:nvPr>
            <p:ph type="body" sz="quarter" idx="14"/>
          </p:nvPr>
        </p:nvSpPr>
        <p:spPr>
          <a:xfrm>
            <a:off x="5724525" y="1157287"/>
            <a:ext cx="3168650" cy="5449888"/>
          </a:xfrm>
        </p:spPr>
        <p:txBody>
          <a:bodyPr>
            <a:normAutofit/>
          </a:bodyPr>
          <a:lstStyle>
            <a:lvl1pPr marL="0" indent="0">
              <a:buFontTx/>
              <a:buNone/>
              <a:defRPr sz="3200"/>
            </a:lvl1pPr>
            <a:lvl2pPr marL="194400" indent="-194400">
              <a:buClr>
                <a:schemeClr val="accent1"/>
              </a:buClr>
              <a:buSzPct val="135000"/>
              <a:buFont typeface="EKF Light" panose="02000503030000020004" pitchFamily="2" charset="0"/>
              <a:buChar char="›"/>
              <a:defRPr sz="2300"/>
            </a:lvl2pPr>
            <a:lvl3pPr marL="388800">
              <a:defRPr/>
            </a:lvl3pPr>
            <a:lvl4pPr marL="583200">
              <a:defRPr/>
            </a:lvl4pPr>
            <a:lvl5pPr marL="777600">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8" name="TextBox 27"/>
          <p:cNvSpPr txBox="1">
            <a:spLocks noChangeArrowheads="1"/>
          </p:cNvSpPr>
          <p:nvPr userDrawn="1"/>
        </p:nvSpPr>
        <p:spPr bwMode="auto">
          <a:xfrm>
            <a:off x="9250610" y="2024063"/>
            <a:ext cx="15500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tabLst>
                <a:tab pos="134938" algn="l"/>
              </a:tabLst>
            </a:pPr>
            <a:r>
              <a:rPr lang="da-DK" sz="1000" b="1" noProof="1">
                <a:solidFill>
                  <a:schemeClr val="tx1">
                    <a:lumMod val="75000"/>
                    <a:lumOff val="25000"/>
                  </a:schemeClr>
                </a:solidFill>
              </a:rPr>
              <a:t>Fremhæv tekst</a:t>
            </a:r>
          </a:p>
          <a:p>
            <a:pPr marL="0" indent="0" algn="l" eaLnBrk="1" hangingPunct="1">
              <a:buNone/>
              <a:tabLst>
                <a:tab pos="134938" algn="l"/>
              </a:tabLst>
            </a:pPr>
            <a:r>
              <a:rPr lang="da-DK" sz="1000" b="1" baseline="0" noProof="1">
                <a:solidFill>
                  <a:schemeClr val="tx1">
                    <a:lumMod val="75000"/>
                    <a:lumOff val="25000"/>
                  </a:schemeClr>
                </a:solidFill>
              </a:rPr>
              <a:t>1.	</a:t>
            </a:r>
            <a:r>
              <a:rPr lang="da-DK" sz="1000" baseline="0" noProof="1">
                <a:solidFill>
                  <a:schemeClr val="tx1">
                    <a:lumMod val="75000"/>
                    <a:lumOff val="25000"/>
                  </a:schemeClr>
                </a:solidFill>
              </a:rPr>
              <a:t>M</a:t>
            </a:r>
            <a:r>
              <a:rPr lang="da-DK" sz="1000" noProof="1">
                <a:solidFill>
                  <a:schemeClr val="tx1">
                    <a:lumMod val="75000"/>
                    <a:lumOff val="25000"/>
                  </a:schemeClr>
                </a:solidFill>
              </a:rPr>
              <a:t>arker ordet</a:t>
            </a:r>
          </a:p>
          <a:p>
            <a:pPr marL="0" indent="0" algn="l" eaLnBrk="1" hangingPunct="1">
              <a:buNone/>
              <a:tabLst>
                <a:tab pos="134938" algn="l"/>
              </a:tabLst>
            </a:pPr>
            <a:r>
              <a:rPr lang="da-DK" sz="1000" b="1" noProof="1">
                <a:solidFill>
                  <a:schemeClr val="tx1">
                    <a:lumMod val="75000"/>
                    <a:lumOff val="25000"/>
                  </a:schemeClr>
                </a:solidFill>
              </a:rPr>
              <a:t>2.	</a:t>
            </a:r>
            <a:r>
              <a:rPr lang="da-DK" sz="1000" noProof="1">
                <a:solidFill>
                  <a:schemeClr val="tx1">
                    <a:lumMod val="75000"/>
                    <a:lumOff val="25000"/>
                  </a:schemeClr>
                </a:solidFill>
              </a:rPr>
              <a:t>Vælg den femte farve </a:t>
            </a:r>
            <a:br>
              <a:rPr lang="da-DK" sz="1000" noProof="1">
                <a:solidFill>
                  <a:schemeClr val="tx1">
                    <a:lumMod val="75000"/>
                    <a:lumOff val="25000"/>
                  </a:schemeClr>
                </a:solidFill>
              </a:rPr>
            </a:br>
            <a:r>
              <a:rPr lang="da-DK" sz="1000" noProof="1">
                <a:solidFill>
                  <a:schemeClr val="tx1">
                    <a:lumMod val="75000"/>
                    <a:lumOff val="25000"/>
                  </a:schemeClr>
                </a:solidFill>
              </a:rPr>
              <a:t>	i farveskemaet fra 	</a:t>
            </a:r>
            <a:r>
              <a:rPr lang="da-DK" sz="1000" baseline="0" noProof="1">
                <a:solidFill>
                  <a:schemeClr val="tx1">
                    <a:lumMod val="75000"/>
                    <a:lumOff val="25000"/>
                  </a:schemeClr>
                </a:solidFill>
              </a:rPr>
              <a:t>PowerPoints topmenu</a:t>
            </a:r>
            <a:endParaRPr lang="da-DK" sz="1000" noProof="1">
              <a:solidFill>
                <a:schemeClr val="tx1">
                  <a:lumMod val="75000"/>
                  <a:lumOff val="25000"/>
                </a:schemeClr>
              </a:solidFill>
            </a:endParaRPr>
          </a:p>
        </p:txBody>
      </p:sp>
      <p:grpSp>
        <p:nvGrpSpPr>
          <p:cNvPr id="30" name="Group 29"/>
          <p:cNvGrpSpPr/>
          <p:nvPr userDrawn="1"/>
        </p:nvGrpSpPr>
        <p:grpSpPr>
          <a:xfrm>
            <a:off x="9208424" y="2841208"/>
            <a:ext cx="1399488" cy="1055844"/>
            <a:chOff x="9208424" y="2841208"/>
            <a:chExt cx="1399488" cy="1055844"/>
          </a:xfrm>
        </p:grpSpPr>
        <p:pic>
          <p:nvPicPr>
            <p:cNvPr id="31"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9250610" y="2888019"/>
              <a:ext cx="1357302" cy="100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Oval 33"/>
            <p:cNvSpPr/>
            <p:nvPr userDrawn="1"/>
          </p:nvSpPr>
          <p:spPr>
            <a:xfrm>
              <a:off x="9735310" y="3149812"/>
              <a:ext cx="252028" cy="252028"/>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l"/>
              <a:endParaRPr lang="da-DK" sz="1200" b="1" dirty="0"/>
            </a:p>
          </p:txBody>
        </p:sp>
        <p:sp>
          <p:nvSpPr>
            <p:cNvPr id="35" name="Oval 34"/>
            <p:cNvSpPr/>
            <p:nvPr userDrawn="1"/>
          </p:nvSpPr>
          <p:spPr>
            <a:xfrm>
              <a:off x="9208424" y="2841208"/>
              <a:ext cx="252028" cy="252028"/>
            </a:xfrm>
            <a:prstGeom prst="ellipse">
              <a:avLst/>
            </a:prstGeom>
            <a:no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l"/>
              <a:endParaRPr lang="da-DK" sz="1200" b="1" dirty="0"/>
            </a:p>
          </p:txBody>
        </p:sp>
      </p:grpSp>
      <p:sp>
        <p:nvSpPr>
          <p:cNvPr id="36" name="TextBox 17"/>
          <p:cNvSpPr txBox="1">
            <a:spLocks noChangeArrowheads="1"/>
          </p:cNvSpPr>
          <p:nvPr userDrawn="1"/>
        </p:nvSpPr>
        <p:spPr bwMode="auto">
          <a:xfrm>
            <a:off x="9254242" y="4073945"/>
            <a:ext cx="168362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1">
                <a:solidFill>
                  <a:schemeClr val="tx1">
                    <a:lumMod val="75000"/>
                    <a:lumOff val="25000"/>
                  </a:schemeClr>
                </a:solidFill>
                <a:cs typeface="Arial" charset="0"/>
              </a:rPr>
              <a:t>Tekst starter uden punktopstilling</a:t>
            </a:r>
            <a:br>
              <a:rPr lang="da-DK" sz="1000" b="1" noProof="1">
                <a:solidFill>
                  <a:schemeClr val="tx1">
                    <a:lumMod val="75000"/>
                    <a:lumOff val="25000"/>
                  </a:schemeClr>
                </a:solidFill>
                <a:cs typeface="Arial" charset="0"/>
              </a:rPr>
            </a:br>
            <a:r>
              <a:rPr lang="da-DK" sz="1000" noProof="1">
                <a:solidFill>
                  <a:schemeClr val="tx1">
                    <a:lumMod val="75000"/>
                    <a:lumOff val="25000"/>
                  </a:schemeClr>
                </a:solidFill>
                <a:cs typeface="Arial" charset="0"/>
              </a:rPr>
              <a:t>For at få punktopstilling </a:t>
            </a:r>
            <a:br>
              <a:rPr lang="da-DK" sz="1000" noProof="1">
                <a:solidFill>
                  <a:schemeClr val="tx1">
                    <a:lumMod val="75000"/>
                    <a:lumOff val="25000"/>
                  </a:schemeClr>
                </a:solidFill>
                <a:cs typeface="Arial" charset="0"/>
              </a:rPr>
            </a:br>
            <a:r>
              <a:rPr lang="da-DK" sz="1000" noProof="1">
                <a:solidFill>
                  <a:schemeClr val="tx1">
                    <a:lumMod val="75000"/>
                    <a:lumOff val="25000"/>
                  </a:schemeClr>
                </a:solidFill>
                <a:cs typeface="Arial" charset="0"/>
              </a:rPr>
              <a:t>på teksten </a:t>
            </a:r>
            <a:br>
              <a:rPr lang="da-DK" sz="1000" noProof="1">
                <a:solidFill>
                  <a:schemeClr val="tx1">
                    <a:lumMod val="75000"/>
                    <a:lumOff val="25000"/>
                  </a:schemeClr>
                </a:solidFill>
                <a:cs typeface="Arial" charset="0"/>
              </a:rPr>
            </a:br>
            <a:r>
              <a:rPr lang="da-DK" sz="1000" noProof="1">
                <a:solidFill>
                  <a:schemeClr val="tx1">
                    <a:lumMod val="75000"/>
                    <a:lumOff val="25000"/>
                  </a:schemeClr>
                </a:solidFill>
                <a:cs typeface="Arial" charset="0"/>
              </a:rPr>
              <a:t>(flere niveauer findes), </a:t>
            </a:r>
            <a:br>
              <a:rPr lang="da-DK" sz="1000" noProof="1">
                <a:solidFill>
                  <a:schemeClr val="tx1">
                    <a:lumMod val="75000"/>
                    <a:lumOff val="25000"/>
                  </a:schemeClr>
                </a:solidFill>
                <a:cs typeface="Arial" charset="0"/>
              </a:rPr>
            </a:br>
            <a:r>
              <a:rPr lang="da-DK" sz="1000" noProof="1">
                <a:solidFill>
                  <a:schemeClr val="tx1">
                    <a:lumMod val="75000"/>
                    <a:lumOff val="25000"/>
                  </a:schemeClr>
                </a:solidFill>
                <a:cs typeface="Arial" charset="0"/>
              </a:rPr>
              <a:t>brug </a:t>
            </a:r>
            <a:r>
              <a:rPr lang="da-DK" sz="1000" b="1" noProof="1">
                <a:solidFill>
                  <a:schemeClr val="tx1">
                    <a:lumMod val="75000"/>
                    <a:lumOff val="25000"/>
                  </a:schemeClr>
                </a:solidFill>
                <a:cs typeface="Arial" charset="0"/>
              </a:rPr>
              <a:t>Forøg listeniveau</a:t>
            </a:r>
          </a:p>
          <a:p>
            <a:pPr algn="l" eaLnBrk="1" hangingPunct="1"/>
            <a:endParaRPr lang="da-DK" sz="1000" noProof="1">
              <a:solidFill>
                <a:schemeClr val="tx1">
                  <a:lumMod val="75000"/>
                  <a:lumOff val="25000"/>
                </a:schemeClr>
              </a:solidFill>
              <a:cs typeface="Arial" charset="0"/>
            </a:endParaRPr>
          </a:p>
          <a:p>
            <a:pPr algn="l" eaLnBrk="1" hangingPunct="1"/>
            <a:endParaRPr lang="da-DK" sz="1000" noProof="1">
              <a:solidFill>
                <a:schemeClr val="tx1">
                  <a:lumMod val="75000"/>
                  <a:lumOff val="25000"/>
                </a:schemeClr>
              </a:solidFill>
              <a:cs typeface="Arial" charset="0"/>
            </a:endParaRPr>
          </a:p>
          <a:p>
            <a:pPr algn="l" eaLnBrk="1" hangingPunct="1"/>
            <a:r>
              <a:rPr lang="da-DK" sz="1000" noProof="1">
                <a:solidFill>
                  <a:schemeClr val="tx1">
                    <a:lumMod val="75000"/>
                    <a:lumOff val="25000"/>
                  </a:schemeClr>
                </a:solidFill>
                <a:cs typeface="Arial" charset="0"/>
              </a:rPr>
              <a:t>For at få venstrestillet tekst uden punktopstilling, </a:t>
            </a:r>
            <a:br>
              <a:rPr lang="da-DK" sz="1000" noProof="1">
                <a:solidFill>
                  <a:schemeClr val="tx1">
                    <a:lumMod val="75000"/>
                    <a:lumOff val="25000"/>
                  </a:schemeClr>
                </a:solidFill>
                <a:cs typeface="Arial" charset="0"/>
              </a:rPr>
            </a:br>
            <a:r>
              <a:rPr lang="da-DK" sz="1000" noProof="1">
                <a:solidFill>
                  <a:schemeClr val="tx1">
                    <a:lumMod val="75000"/>
                    <a:lumOff val="25000"/>
                  </a:schemeClr>
                </a:solidFill>
                <a:cs typeface="Arial" charset="0"/>
              </a:rPr>
              <a:t>brug </a:t>
            </a:r>
            <a:r>
              <a:rPr lang="da-DK" sz="1000" b="1" noProof="1">
                <a:solidFill>
                  <a:schemeClr val="tx1">
                    <a:lumMod val="75000"/>
                    <a:lumOff val="25000"/>
                  </a:schemeClr>
                </a:solidFill>
                <a:cs typeface="Arial" charset="0"/>
              </a:rPr>
              <a:t>Formindsk listeniveau</a:t>
            </a:r>
          </a:p>
        </p:txBody>
      </p:sp>
      <p:sp>
        <p:nvSpPr>
          <p:cNvPr id="37" name="Line 15"/>
          <p:cNvSpPr>
            <a:spLocks noChangeShapeType="1"/>
          </p:cNvSpPr>
          <p:nvPr userDrawn="1"/>
        </p:nvSpPr>
        <p:spPr bwMode="auto">
          <a:xfrm flipV="1">
            <a:off x="9357051" y="6057416"/>
            <a:ext cx="0" cy="215900"/>
          </a:xfrm>
          <a:prstGeom prst="line">
            <a:avLst/>
          </a:prstGeom>
          <a:noFill/>
          <a:ln w="38100">
            <a:solidFill>
              <a:schemeClr val="tx1">
                <a:lumMod val="75000"/>
                <a:lumOff val="2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da-DK" noProof="0" dirty="0">
              <a:latin typeface="EKF Light" pitchFamily="2" charset="0"/>
            </a:endParaRPr>
          </a:p>
        </p:txBody>
      </p:sp>
      <p:sp>
        <p:nvSpPr>
          <p:cNvPr id="38" name="Line 20"/>
          <p:cNvSpPr>
            <a:spLocks noChangeShapeType="1"/>
          </p:cNvSpPr>
          <p:nvPr userDrawn="1"/>
        </p:nvSpPr>
        <p:spPr bwMode="auto">
          <a:xfrm flipH="1">
            <a:off x="9792580" y="5152583"/>
            <a:ext cx="215900" cy="0"/>
          </a:xfrm>
          <a:prstGeom prst="line">
            <a:avLst/>
          </a:prstGeom>
          <a:noFill/>
          <a:ln w="38100">
            <a:solidFill>
              <a:schemeClr val="tx1">
                <a:lumMod val="75000"/>
                <a:lumOff val="2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da-DK" noProof="0" dirty="0">
              <a:latin typeface="EKF Light" pitchFamily="2" charset="0"/>
            </a:endParaRPr>
          </a:p>
        </p:txBody>
      </p:sp>
      <p:pic>
        <p:nvPicPr>
          <p:cNvPr id="39"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254242" y="5049304"/>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ounded Rectangle 39"/>
          <p:cNvSpPr/>
          <p:nvPr userDrawn="1"/>
        </p:nvSpPr>
        <p:spPr>
          <a:xfrm>
            <a:off x="9482842" y="5049304"/>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pic>
        <p:nvPicPr>
          <p:cNvPr id="41" name="Picture 3"/>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9253671" y="5792969"/>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41"/>
          <p:cNvSpPr/>
          <p:nvPr userDrawn="1"/>
        </p:nvSpPr>
        <p:spPr>
          <a:xfrm>
            <a:off x="9472746" y="5792969"/>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
        <p:nvSpPr>
          <p:cNvPr id="43" name="Rounded Rectangle 42"/>
          <p:cNvSpPr/>
          <p:nvPr userDrawn="1"/>
        </p:nvSpPr>
        <p:spPr>
          <a:xfrm>
            <a:off x="9258281" y="5795543"/>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Tree>
    <p:extLst>
      <p:ext uri="{BB962C8B-B14F-4D97-AF65-F5344CB8AC3E}">
        <p14:creationId xmlns:p14="http://schemas.microsoft.com/office/powerpoint/2010/main" val="332974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40000" y="627368"/>
            <a:ext cx="8353174" cy="1143000"/>
          </a:xfrm>
        </p:spPr>
        <p:txBody>
          <a:bodyPr/>
          <a:lstStyle>
            <a:lvl1pPr>
              <a:defRPr>
                <a:solidFill>
                  <a:schemeClr val="accent1"/>
                </a:solidFill>
              </a:defRPr>
            </a:lvl1pPr>
          </a:lstStyle>
          <a:p>
            <a:r>
              <a:rPr lang="da-DK" dirty="0"/>
              <a:t>Klik for at redigere i master</a:t>
            </a:r>
          </a:p>
        </p:txBody>
      </p:sp>
      <p:sp>
        <p:nvSpPr>
          <p:cNvPr id="7" name="Text Placeholder 2"/>
          <p:cNvSpPr>
            <a:spLocks noGrp="1"/>
          </p:cNvSpPr>
          <p:nvPr>
            <p:ph type="body" sz="quarter" idx="13"/>
          </p:nvPr>
        </p:nvSpPr>
        <p:spPr>
          <a:xfrm>
            <a:off x="540000" y="2193925"/>
            <a:ext cx="4968624" cy="4413250"/>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1" name="Picture Placeholder 3"/>
          <p:cNvSpPr>
            <a:spLocks noGrp="1"/>
          </p:cNvSpPr>
          <p:nvPr>
            <p:ph type="pic" sz="quarter" idx="14" hasCustomPrompt="1"/>
          </p:nvPr>
        </p:nvSpPr>
        <p:spPr>
          <a:xfrm>
            <a:off x="5724525" y="2257425"/>
            <a:ext cx="3168649" cy="4349750"/>
          </a:xfrm>
        </p:spPr>
        <p:txBody>
          <a:bodyPr/>
          <a:lstStyle>
            <a:lvl1pPr marL="0" indent="0">
              <a:buFontTx/>
              <a:buNone/>
              <a:defRPr sz="1600"/>
            </a:lvl1pPr>
          </a:lstStyle>
          <a:p>
            <a:r>
              <a:rPr lang="da-DK" noProof="1"/>
              <a:t>Vælg billedepladsholderen og indsæt billede</a:t>
            </a:r>
          </a:p>
        </p:txBody>
      </p:sp>
      <p:sp>
        <p:nvSpPr>
          <p:cNvPr id="29" name="TextBox 20"/>
          <p:cNvSpPr txBox="1">
            <a:spLocks noChangeArrowheads="1"/>
          </p:cNvSpPr>
          <p:nvPr userDrawn="1"/>
        </p:nvSpPr>
        <p:spPr bwMode="auto">
          <a:xfrm>
            <a:off x="9254242" y="2201737"/>
            <a:ext cx="16684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da-DK" sz="1000" b="1" noProof="1">
                <a:solidFill>
                  <a:schemeClr val="tx1">
                    <a:lumMod val="75000"/>
                    <a:lumOff val="25000"/>
                  </a:schemeClr>
                </a:solidFill>
              </a:rPr>
              <a:t>Slide med bullets</a:t>
            </a:r>
            <a:br>
              <a:rPr lang="da-DK" sz="1000" b="0" noProof="1">
                <a:solidFill>
                  <a:schemeClr val="tx1">
                    <a:lumMod val="75000"/>
                    <a:lumOff val="25000"/>
                  </a:schemeClr>
                </a:solidFill>
              </a:rPr>
            </a:br>
            <a:r>
              <a:rPr lang="da-DK" sz="1000" noProof="1">
                <a:solidFill>
                  <a:schemeClr val="tx1">
                    <a:lumMod val="75000"/>
                    <a:lumOff val="25000"/>
                  </a:schemeClr>
                </a:solidFill>
              </a:rPr>
              <a:t>Brug </a:t>
            </a:r>
            <a:r>
              <a:rPr lang="da-DK" sz="1000" b="1" noProof="1">
                <a:solidFill>
                  <a:schemeClr val="tx1">
                    <a:lumMod val="75000"/>
                    <a:lumOff val="25000"/>
                  </a:schemeClr>
                </a:solidFill>
              </a:rPr>
              <a:t>Forøge / Formindske </a:t>
            </a:r>
            <a:br>
              <a:rPr lang="da-DK" sz="1000" b="1" noProof="1">
                <a:solidFill>
                  <a:schemeClr val="tx1">
                    <a:lumMod val="75000"/>
                    <a:lumOff val="25000"/>
                  </a:schemeClr>
                </a:solidFill>
              </a:rPr>
            </a:br>
            <a:r>
              <a:rPr lang="da-DK" sz="1000" b="1" noProof="1">
                <a:solidFill>
                  <a:schemeClr val="tx1">
                    <a:lumMod val="75000"/>
                    <a:lumOff val="25000"/>
                  </a:schemeClr>
                </a:solidFill>
              </a:rPr>
              <a:t>indryk</a:t>
            </a:r>
            <a:r>
              <a:rPr lang="da-DK" sz="1000" noProof="1">
                <a:solidFill>
                  <a:schemeClr val="tx1">
                    <a:lumMod val="75000"/>
                    <a:lumOff val="25000"/>
                  </a:schemeClr>
                </a:solidFill>
              </a:rPr>
              <a:t> for at skifte mellem</a:t>
            </a:r>
            <a:br>
              <a:rPr lang="da-DK" sz="1000" noProof="1">
                <a:solidFill>
                  <a:schemeClr val="tx1">
                    <a:lumMod val="75000"/>
                    <a:lumOff val="25000"/>
                  </a:schemeClr>
                </a:solidFill>
              </a:rPr>
            </a:br>
            <a:r>
              <a:rPr lang="da-DK" sz="1000" noProof="1">
                <a:solidFill>
                  <a:schemeClr val="tx1">
                    <a:lumMod val="75000"/>
                    <a:lumOff val="25000"/>
                  </a:schemeClr>
                </a:solidFill>
              </a:rPr>
              <a:t>de forskellige niveauer</a:t>
            </a:r>
          </a:p>
        </p:txBody>
      </p:sp>
      <p:pic>
        <p:nvPicPr>
          <p:cNvPr id="3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65740" y="2859410"/>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ounded Rectangle 30"/>
          <p:cNvSpPr/>
          <p:nvPr userDrawn="1"/>
        </p:nvSpPr>
        <p:spPr>
          <a:xfrm>
            <a:off x="9494340" y="2859410"/>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pic>
        <p:nvPicPr>
          <p:cNvPr id="32" name="Picture 3"/>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9761833" y="2856836"/>
            <a:ext cx="438150" cy="20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2"/>
          <p:cNvSpPr/>
          <p:nvPr userDrawn="1"/>
        </p:nvSpPr>
        <p:spPr>
          <a:xfrm>
            <a:off x="9980908" y="2856836"/>
            <a:ext cx="219075" cy="201169"/>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sp>
        <p:nvSpPr>
          <p:cNvPr id="34" name="Rounded Rectangle 33"/>
          <p:cNvSpPr/>
          <p:nvPr userDrawn="1"/>
        </p:nvSpPr>
        <p:spPr>
          <a:xfrm>
            <a:off x="9766443" y="2859410"/>
            <a:ext cx="214465" cy="2069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da-DK" sz="2400" dirty="0">
              <a:latin typeface="+mn-lt"/>
            </a:endParaRPr>
          </a:p>
        </p:txBody>
      </p:sp>
      <p:pic>
        <p:nvPicPr>
          <p:cNvPr id="35" name="Picture 2"/>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252000" y="0"/>
            <a:ext cx="2160125" cy="16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73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4098" name="Picture 2" descr="U:\Eksport Kredit Fonden\Jobs\4990_Opgradering af PresentationEngine\Received\Thumbnails\Slide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60450" y="0"/>
            <a:ext cx="2152309" cy="16177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lvl1pPr>
              <a:defRPr>
                <a:solidFill>
                  <a:schemeClr val="accent1"/>
                </a:solidFill>
              </a:defRPr>
            </a:lvl1pPr>
          </a:lstStyle>
          <a:p>
            <a:r>
              <a:rPr lang="da-DK" dirty="0"/>
              <a:t>Klik for at redigere i master</a:t>
            </a:r>
          </a:p>
        </p:txBody>
      </p:sp>
      <p:sp>
        <p:nvSpPr>
          <p:cNvPr id="7" name="Picture Placeholder 2"/>
          <p:cNvSpPr>
            <a:spLocks noGrp="1"/>
          </p:cNvSpPr>
          <p:nvPr>
            <p:ph type="pic" sz="quarter" idx="13" hasCustomPrompt="1"/>
          </p:nvPr>
        </p:nvSpPr>
        <p:spPr>
          <a:xfrm>
            <a:off x="252413" y="1881188"/>
            <a:ext cx="8640762" cy="4725986"/>
          </a:xfrm>
        </p:spPr>
        <p:txBody>
          <a:bodyPr/>
          <a:lstStyle>
            <a:lvl1pPr marL="0" indent="0">
              <a:buFontTx/>
              <a:buNone/>
              <a:defRPr sz="1600"/>
            </a:lvl1pPr>
          </a:lstStyle>
          <a:p>
            <a:r>
              <a:rPr lang="da-DK" noProof="1"/>
              <a:t>Vælg billedepladsholderen og indsæt billede</a:t>
            </a:r>
          </a:p>
        </p:txBody>
      </p:sp>
    </p:spTree>
    <p:extLst>
      <p:ext uri="{BB962C8B-B14F-4D97-AF65-F5344CB8AC3E}">
        <p14:creationId xmlns:p14="http://schemas.microsoft.com/office/powerpoint/2010/main" val="36905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ags" Target="../tags/tag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627368"/>
            <a:ext cx="8064500" cy="1143000"/>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540001" y="2193924"/>
            <a:ext cx="8064250" cy="4259411"/>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3" name="SD_ART_LogoSmall"/>
          <p:cNvSpPr>
            <a:spLocks/>
          </p:cNvSpPr>
          <p:nvPr/>
        </p:nvSpPr>
        <p:spPr>
          <a:xfrm>
            <a:off x="540000" y="2448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5" name="SD_ART_LogoSmall_bmkArt"/>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540000" y="244800"/>
            <a:ext cx="989034" cy="309600"/>
          </a:xfrm>
          <a:prstGeom prst="rect">
            <a:avLst/>
          </a:prstGeom>
        </p:spPr>
      </p:pic>
      <p:sp>
        <p:nvSpPr>
          <p:cNvPr id="7" name="SD_VAR_Header"/>
          <p:cNvSpPr/>
          <p:nvPr>
            <p:custDataLst>
              <p:tags r:id="rId22"/>
            </p:custDataLst>
          </p:nvPr>
        </p:nvSpPr>
        <p:spPr>
          <a:xfrm>
            <a:off x="1141413" y="220664"/>
            <a:ext cx="7751762" cy="128004"/>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da-DK" sz="900" cap="all" baseline="0">
                <a:solidFill>
                  <a:srgbClr val="656565"/>
                </a:solidFill>
                <a:latin typeface="EKF Medium" pitchFamily="2" charset="0"/>
              </a:rPr>
              <a:t>EKF's Eksportambassadørprogram / SLIDE </a:t>
            </a:r>
            <a:fld id="{39B8F423-486E-4CEB-AE1D-57CB0B45B969}" type="slidenum">
              <a:rPr lang="da-DK" sz="900" cap="all" baseline="0" smtClean="0">
                <a:solidFill>
                  <a:srgbClr val="656565"/>
                </a:solidFill>
                <a:latin typeface="EKF Medium" pitchFamily="2" charset="0"/>
              </a:rPr>
              <a:t>‹nr.›</a:t>
            </a:fld>
            <a:endParaRPr lang="da-DK" sz="900" cap="all" baseline="0" dirty="0">
              <a:solidFill>
                <a:srgbClr val="656565"/>
              </a:solidFill>
              <a:latin typeface="EKF Medium" pitchFamily="2" charset="0"/>
            </a:endParaRPr>
          </a:p>
        </p:txBody>
      </p:sp>
    </p:spTree>
    <p:extLst>
      <p:ext uri="{BB962C8B-B14F-4D97-AF65-F5344CB8AC3E}">
        <p14:creationId xmlns:p14="http://schemas.microsoft.com/office/powerpoint/2010/main" val="2475105318"/>
      </p:ext>
    </p:extLst>
  </p:cSld>
  <p:clrMap bg1="lt1" tx1="dk1" bg2="lt2" tx2="dk2" accent1="accent1" accent2="accent2" accent3="accent3" accent4="accent4" accent5="accent5" accent6="accent6" hlink="hlink" folHlink="folHlink"/>
  <p:sldLayoutIdLst>
    <p:sldLayoutId id="2147483649" r:id="rId1"/>
    <p:sldLayoutId id="2147483692" r:id="rId2"/>
    <p:sldLayoutId id="2147483667" r:id="rId3"/>
    <p:sldLayoutId id="2147483650" r:id="rId4"/>
    <p:sldLayoutId id="2147483668" r:id="rId5"/>
    <p:sldLayoutId id="2147483652" r:id="rId6"/>
    <p:sldLayoutId id="2147483663" r:id="rId7"/>
    <p:sldLayoutId id="2147483665" r:id="rId8"/>
    <p:sldLayoutId id="2147483664" r:id="rId9"/>
    <p:sldLayoutId id="2147483666" r:id="rId10"/>
    <p:sldLayoutId id="2147483690" r:id="rId11"/>
    <p:sldLayoutId id="2147483694" r:id="rId12"/>
    <p:sldLayoutId id="2147483695" r:id="rId13"/>
    <p:sldLayoutId id="2147483660" r:id="rId14"/>
    <p:sldLayoutId id="2147483700" r:id="rId15"/>
    <p:sldLayoutId id="2147483661" r:id="rId16"/>
    <p:sldLayoutId id="2147483662" r:id="rId17"/>
    <p:sldLayoutId id="2147483654" r:id="rId18"/>
    <p:sldLayoutId id="2147483655" r:id="rId19"/>
    <p:sldLayoutId id="2147483669" r:id="rId20"/>
  </p:sldLayoutIdLst>
  <p:hf sldNum="0" hdr="0" ftr="0" dt="0"/>
  <p:txStyles>
    <p:titleStyle>
      <a:lvl1pPr algn="l" defTabSz="914400" rtl="0" eaLnBrk="1" latinLnBrk="0" hangingPunct="1">
        <a:lnSpc>
          <a:spcPct val="90000"/>
        </a:lnSpc>
        <a:spcBef>
          <a:spcPct val="0"/>
        </a:spcBef>
        <a:buNone/>
        <a:defRPr sz="4200" kern="1200">
          <a:solidFill>
            <a:schemeClr val="accent1"/>
          </a:solidFill>
          <a:latin typeface="+mj-lt"/>
          <a:ea typeface="+mj-ea"/>
          <a:cs typeface="+mj-cs"/>
        </a:defRPr>
      </a:lvl1pPr>
    </p:titleStyle>
    <p:bodyStyle>
      <a:lvl1pPr marL="194400" indent="-194400" algn="l" defTabSz="914400" rtl="0" eaLnBrk="1" latinLnBrk="0" hangingPunct="1">
        <a:spcBef>
          <a:spcPts val="0"/>
        </a:spcBef>
        <a:buClr>
          <a:schemeClr val="accent1"/>
        </a:buClr>
        <a:buSzPct val="135000"/>
        <a:buFont typeface="EKF Light" panose="02000503030000020004" pitchFamily="2" charset="0"/>
        <a:buChar char="›"/>
        <a:defRPr sz="2300" kern="1200">
          <a:solidFill>
            <a:srgbClr val="656565"/>
          </a:solidFill>
          <a:latin typeface="+mn-lt"/>
          <a:ea typeface="+mn-ea"/>
          <a:cs typeface="+mn-cs"/>
        </a:defRPr>
      </a:lvl1pPr>
      <a:lvl2pPr marL="3888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2pPr>
      <a:lvl3pPr marL="5832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3pPr>
      <a:lvl4pPr marL="7776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4pPr>
      <a:lvl5pPr marL="9720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627368"/>
            <a:ext cx="8064250" cy="1143000"/>
          </a:xfrm>
          <a:prstGeom prst="rect">
            <a:avLst/>
          </a:prstGeom>
        </p:spPr>
        <p:txBody>
          <a:bodyPr vert="horz" lIns="0" tIns="0" rIns="0" bIns="0" rtlCol="0" anchor="b" anchorCtr="0">
            <a:noAutofit/>
          </a:bodyPr>
          <a:lstStyle/>
          <a:p>
            <a:r>
              <a:rPr lang="da-DK" dirty="0" err="1"/>
              <a:t>Click</a:t>
            </a:r>
            <a:r>
              <a:rPr lang="da-DK" dirty="0"/>
              <a:t> to </a:t>
            </a:r>
            <a:r>
              <a:rPr lang="da-DK" dirty="0" err="1"/>
              <a:t>edit</a:t>
            </a:r>
            <a:r>
              <a:rPr lang="da-DK" dirty="0"/>
              <a:t> Master </a:t>
            </a:r>
            <a:r>
              <a:rPr lang="da-DK" dirty="0" err="1"/>
              <a:t>title</a:t>
            </a:r>
            <a:r>
              <a:rPr lang="da-DK" dirty="0"/>
              <a:t> </a:t>
            </a:r>
            <a:r>
              <a:rPr lang="da-DK" dirty="0" err="1"/>
              <a:t>style</a:t>
            </a:r>
            <a:endParaRPr lang="da-DK" dirty="0"/>
          </a:p>
        </p:txBody>
      </p:sp>
      <p:sp>
        <p:nvSpPr>
          <p:cNvPr id="3" name="Text Placeholder 2"/>
          <p:cNvSpPr>
            <a:spLocks noGrp="1"/>
          </p:cNvSpPr>
          <p:nvPr>
            <p:ph type="body" idx="1"/>
          </p:nvPr>
        </p:nvSpPr>
        <p:spPr>
          <a:xfrm>
            <a:off x="540001" y="2193924"/>
            <a:ext cx="8064250" cy="4259411"/>
          </a:xfrm>
          <a:prstGeom prst="rect">
            <a:avLst/>
          </a:prstGeom>
        </p:spPr>
        <p:txBody>
          <a:bodyPr vert="horz" lIns="0" tIns="0" rIns="0" bIns="0" rtlCol="0">
            <a:noAutofit/>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Slide Number Placeholder 5" hidden="1"/>
          <p:cNvSpPr>
            <a:spLocks noGrp="1"/>
          </p:cNvSpPr>
          <p:nvPr>
            <p:ph type="sldNum" sz="quarter" idx="4"/>
          </p:nvPr>
        </p:nvSpPr>
        <p:spPr>
          <a:xfrm>
            <a:off x="8172400" y="99906"/>
            <a:ext cx="729444" cy="365125"/>
          </a:xfrm>
          <a:prstGeom prst="rect">
            <a:avLst/>
          </a:prstGeom>
        </p:spPr>
        <p:txBody>
          <a:bodyPr vert="horz" lIns="0" tIns="0" rIns="0" bIns="0" rtlCol="0" anchor="ctr">
            <a:noAutofit/>
          </a:bodyPr>
          <a:lstStyle>
            <a:lvl1pPr algn="r">
              <a:defRPr sz="900">
                <a:solidFill>
                  <a:srgbClr val="656565"/>
                </a:solidFill>
                <a:latin typeface="EKF Medium" pitchFamily="2" charset="0"/>
              </a:defRPr>
            </a:lvl1pPr>
          </a:lstStyle>
          <a:p>
            <a:r>
              <a:rPr lang="da-DK" dirty="0"/>
              <a:t>SLIDE </a:t>
            </a:r>
            <a:fld id="{EAF38D91-B15F-4869-9D1A-38B03E6BE5A9}" type="slidenum">
              <a:rPr lang="da-DK" smtClean="0"/>
              <a:pPr/>
              <a:t>‹nr.›</a:t>
            </a:fld>
            <a:endParaRPr lang="da-DK" dirty="0"/>
          </a:p>
        </p:txBody>
      </p:sp>
      <p:sp>
        <p:nvSpPr>
          <p:cNvPr id="8" name="Date Placeholder 3" hidden="1"/>
          <p:cNvSpPr>
            <a:spLocks noGrp="1"/>
          </p:cNvSpPr>
          <p:nvPr>
            <p:ph type="dt" sz="half" idx="2"/>
          </p:nvPr>
        </p:nvSpPr>
        <p:spPr>
          <a:xfrm>
            <a:off x="6038800" y="214983"/>
            <a:ext cx="2133600" cy="142205"/>
          </a:xfrm>
          <a:prstGeom prst="rect">
            <a:avLst/>
          </a:prstGeom>
        </p:spPr>
        <p:txBody>
          <a:bodyPr vert="horz" lIns="0" tIns="0" rIns="0" bIns="0" rtlCol="0" anchor="ctr">
            <a:noAutofit/>
          </a:bodyPr>
          <a:lstStyle>
            <a:lvl1pPr>
              <a:defRPr lang="da-DK" sz="900" cap="all" baseline="0" dirty="0">
                <a:solidFill>
                  <a:schemeClr val="bg1"/>
                </a:solidFill>
                <a:latin typeface="EKF Medium" charset="0"/>
              </a:defRPr>
            </a:lvl1pPr>
          </a:lstStyle>
          <a:p>
            <a:endParaRPr lang="da-DK" dirty="0"/>
          </a:p>
        </p:txBody>
      </p:sp>
      <p:sp>
        <p:nvSpPr>
          <p:cNvPr id="10" name="Footer Placeholder 4" hidden="1"/>
          <p:cNvSpPr>
            <a:spLocks noGrp="1"/>
          </p:cNvSpPr>
          <p:nvPr>
            <p:ph type="ftr" sz="quarter" idx="3"/>
          </p:nvPr>
        </p:nvSpPr>
        <p:spPr>
          <a:xfrm>
            <a:off x="1141412" y="216659"/>
            <a:ext cx="4897387" cy="140529"/>
          </a:xfrm>
          <a:prstGeom prst="rect">
            <a:avLst/>
          </a:prstGeom>
        </p:spPr>
        <p:txBody>
          <a:bodyPr vert="horz" lIns="0" tIns="0" rIns="0" bIns="0" rtlCol="0" anchor="ctr">
            <a:noAutofit/>
          </a:bodyPr>
          <a:lstStyle>
            <a:lvl1pPr>
              <a:defRPr lang="da-DK" sz="900" cap="all" baseline="0">
                <a:solidFill>
                  <a:schemeClr val="bg1"/>
                </a:solidFill>
                <a:latin typeface="EKF Medium" charset="0"/>
              </a:defRPr>
            </a:lvl1pPr>
          </a:lstStyle>
          <a:p>
            <a:endParaRPr lang="da-DK" dirty="0"/>
          </a:p>
        </p:txBody>
      </p:sp>
      <p:sp>
        <p:nvSpPr>
          <p:cNvPr id="11" name="SD_ART_LogoSmall"/>
          <p:cNvSpPr>
            <a:spLocks/>
          </p:cNvSpPr>
          <p:nvPr/>
        </p:nvSpPr>
        <p:spPr>
          <a:xfrm>
            <a:off x="540000" y="244800"/>
            <a:ext cx="990000" cy="309600"/>
          </a:xfrm>
          <a:prstGeom prst="rect">
            <a:avLst/>
          </a:prstGeom>
          <a:no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5" name="SD_ART_LogoSmall_bmkArt"/>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40000" y="244800"/>
            <a:ext cx="989034" cy="309600"/>
          </a:xfrm>
          <a:prstGeom prst="rect">
            <a:avLst/>
          </a:prstGeom>
        </p:spPr>
      </p:pic>
      <p:sp>
        <p:nvSpPr>
          <p:cNvPr id="13" name="SD_VAR_Header"/>
          <p:cNvSpPr/>
          <p:nvPr>
            <p:custDataLst>
              <p:tags r:id="rId21"/>
            </p:custDataLst>
          </p:nvPr>
        </p:nvSpPr>
        <p:spPr>
          <a:xfrm>
            <a:off x="1141413" y="220664"/>
            <a:ext cx="7751762" cy="128004"/>
          </a:xfrm>
          <a:prstGeom prst="rect">
            <a:avLst/>
          </a:prstGeom>
          <a:noFill/>
          <a:ln w="1016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da-DK" sz="900" cap="all" baseline="0">
                <a:solidFill>
                  <a:srgbClr val="656565"/>
                </a:solidFill>
                <a:latin typeface="EKF Medium" pitchFamily="2" charset="0"/>
              </a:rPr>
              <a:t>EKF's Eksportambassadørprogram / SLIDE </a:t>
            </a:r>
            <a:fld id="{23C65284-ABEB-44B4-9E57-4DDF3EF8C2FC}" type="slidenum">
              <a:rPr lang="da-DK" sz="900" cap="all" baseline="0" smtClean="0">
                <a:solidFill>
                  <a:srgbClr val="656565"/>
                </a:solidFill>
                <a:latin typeface="EKF Medium" pitchFamily="2" charset="0"/>
              </a:rPr>
              <a:t>‹nr.›</a:t>
            </a:fld>
            <a:endParaRPr lang="da-DK" sz="900" cap="all" baseline="0" dirty="0">
              <a:solidFill>
                <a:srgbClr val="656565"/>
              </a:solidFill>
              <a:latin typeface="EKF Medium" pitchFamily="2" charset="0"/>
            </a:endParaRPr>
          </a:p>
        </p:txBody>
      </p:sp>
    </p:spTree>
    <p:extLst>
      <p:ext uri="{BB962C8B-B14F-4D97-AF65-F5344CB8AC3E}">
        <p14:creationId xmlns:p14="http://schemas.microsoft.com/office/powerpoint/2010/main" val="3051452283"/>
      </p:ext>
    </p:extLst>
  </p:cSld>
  <p:clrMap bg1="lt1" tx1="dk1" bg2="lt2" tx2="dk2" accent1="accent1" accent2="accent2" accent3="accent3" accent4="accent4" accent5="accent5" accent6="accent6" hlink="hlink" folHlink="folHlink"/>
  <p:sldLayoutIdLst>
    <p:sldLayoutId id="2147483671" r:id="rId1"/>
    <p:sldLayoutId id="2147483693"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91" r:id="rId11"/>
    <p:sldLayoutId id="2147483696" r:id="rId12"/>
    <p:sldLayoutId id="2147483697" r:id="rId13"/>
    <p:sldLayoutId id="2147483680" r:id="rId14"/>
    <p:sldLayoutId id="2147483681" r:id="rId15"/>
    <p:sldLayoutId id="2147483682" r:id="rId16"/>
    <p:sldLayoutId id="2147483683" r:id="rId17"/>
    <p:sldLayoutId id="2147483684" r:id="rId18"/>
    <p:sldLayoutId id="2147483685" r:id="rId19"/>
  </p:sldLayoutIdLst>
  <p:hf sldNum="0" hdr="0" ftr="0" dt="0"/>
  <p:txStyles>
    <p:titleStyle>
      <a:lvl1pPr algn="l" defTabSz="914400" rtl="0" eaLnBrk="1" latinLnBrk="0" hangingPunct="1">
        <a:lnSpc>
          <a:spcPct val="90000"/>
        </a:lnSpc>
        <a:spcBef>
          <a:spcPct val="0"/>
        </a:spcBef>
        <a:buNone/>
        <a:defRPr sz="4200" kern="1200">
          <a:solidFill>
            <a:schemeClr val="accent1"/>
          </a:solidFill>
          <a:latin typeface="+mj-lt"/>
          <a:ea typeface="+mj-ea"/>
          <a:cs typeface="+mj-cs"/>
        </a:defRPr>
      </a:lvl1pPr>
    </p:titleStyle>
    <p:bodyStyle>
      <a:lvl1pPr marL="194400" indent="-194400" algn="l" defTabSz="914400" rtl="0" eaLnBrk="1" latinLnBrk="0" hangingPunct="1">
        <a:spcBef>
          <a:spcPts val="0"/>
        </a:spcBef>
        <a:buClr>
          <a:schemeClr val="accent1"/>
        </a:buClr>
        <a:buSzPct val="135000"/>
        <a:buFont typeface="EKF Light" panose="02000503030000020004" pitchFamily="2" charset="0"/>
        <a:buChar char="›"/>
        <a:defRPr sz="2300" kern="1200">
          <a:solidFill>
            <a:srgbClr val="656565"/>
          </a:solidFill>
          <a:latin typeface="+mn-lt"/>
          <a:ea typeface="+mn-ea"/>
          <a:cs typeface="+mn-cs"/>
        </a:defRPr>
      </a:lvl1pPr>
      <a:lvl2pPr marL="3888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2pPr>
      <a:lvl3pPr marL="5832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3pPr>
      <a:lvl4pPr marL="7776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4pPr>
      <a:lvl5pPr marL="972000" indent="-194400" algn="l" defTabSz="914400" rtl="0" eaLnBrk="1" latinLnBrk="0" hangingPunct="1">
        <a:spcBef>
          <a:spcPts val="0"/>
        </a:spcBef>
        <a:buClr>
          <a:srgbClr val="656565"/>
        </a:buClr>
        <a:buFont typeface="EKF Light" pitchFamily="2" charset="0"/>
        <a:buChar char="–"/>
        <a:defRPr sz="2300" kern="1200">
          <a:solidFill>
            <a:srgbClr val="65656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youtu.be/UtvL5F8YKlQ"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sv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https://gallery.mailchimp.com/f7e14e62fe664450fd55a8b91/images/f314af35-43c4-4a2b-9036-f481eed6a9ca.png"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https://gallery.mailchimp.com/f7e14e62fe664450fd55a8b91/images/f314af35-43c4-4a2b-9036-f481eed6a9ca.png" TargetMode="External"/><Relationship Id="rId2" Type="http://schemas.openxmlformats.org/officeDocument/2006/relationships/slideLayout" Target="../slideLayouts/slideLayout10.xml"/><Relationship Id="rId1" Type="http://schemas.openxmlformats.org/officeDocument/2006/relationships/tags" Target="../tags/tag5.xml"/><Relationship Id="rId6" Type="http://schemas.openxmlformats.org/officeDocument/2006/relationships/image" Target="../media/image35.png"/><Relationship Id="rId5" Type="http://schemas.openxmlformats.org/officeDocument/2006/relationships/image" Target="file:///\\ekffile01\skabeloner$\Images\Billeder\Casebilleder\JacobsensBackery_6_HIGH.jpg" TargetMode="Externa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4.sv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33.png"/><Relationship Id="rId5" Type="http://schemas.openxmlformats.org/officeDocument/2006/relationships/image" Target="file:///\\ekffile01\skabeloner$\Images\Billeder\Casebilleder\Carl_Hansen_6_HIGH.jpg" TargetMode="External"/><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tags" Target="../tags/tag7.xml"/><Relationship Id="rId6" Type="http://schemas.openxmlformats.org/officeDocument/2006/relationships/image" Target="../media/image39.png"/><Relationship Id="rId5" Type="http://schemas.openxmlformats.org/officeDocument/2006/relationships/image" Target="file:///\\ekffile01\skabeloner$\Images\Billeder\Casebilleder\Aasted_2_HIGH.jpg" TargetMode="External"/><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30.jpeg"/><Relationship Id="rId5" Type="http://schemas.openxmlformats.org/officeDocument/2006/relationships/image" Target="file:///\\ekffile01\skabeloner$\Images\Billeder\Casebilleder\GEA_tragt_2.jpg" TargetMode="External"/><Relationship Id="rId4" Type="http://schemas.openxmlformats.org/officeDocument/2006/relationships/image" Target="../media/image40.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9.xml"/><Relationship Id="rId5" Type="http://schemas.openxmlformats.org/officeDocument/2006/relationships/image" Target="file:///\\ekffile01\skabeloner$\Images\Billeder\Casebilleder\Aasted_8_HIGH.jpg" TargetMode="External"/><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280" y="1916832"/>
            <a:ext cx="5446953" cy="3142575"/>
          </a:xfrm>
        </p:spPr>
        <p:txBody>
          <a:bodyPr/>
          <a:lstStyle/>
          <a:p>
            <a:r>
              <a:rPr lang="da-DK" dirty="0"/>
              <a:t>Styrk rådgivningen over for eksportkunderne </a:t>
            </a:r>
          </a:p>
        </p:txBody>
      </p:sp>
    </p:spTree>
    <p:extLst>
      <p:ext uri="{BB962C8B-B14F-4D97-AF65-F5344CB8AC3E}">
        <p14:creationId xmlns:p14="http://schemas.microsoft.com/office/powerpoint/2010/main" val="780011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Eksportens DNA</a:t>
            </a:r>
          </a:p>
        </p:txBody>
      </p:sp>
      <p:pic>
        <p:nvPicPr>
          <p:cNvPr id="2050" name="Picture 2" descr="http://www.dk-export.dk/CropUp/brandingnetworkdesktop/media/1275615/dna-film-med-play-knap4.png">
            <a:hlinkClick r:id="rId3"/>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l="20040" r="20040"/>
          <a:stretch>
            <a:fillRect/>
          </a:stretch>
        </p:blipFill>
        <p:spPr bwMode="auto">
          <a:xfrm>
            <a:off x="252413" y="1910600"/>
            <a:ext cx="8640762" cy="4725986"/>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395536" y="188640"/>
            <a:ext cx="576064" cy="438728"/>
          </a:xfrm>
          <a:prstGeom prst="rect">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spTree>
    <p:extLst>
      <p:ext uri="{BB962C8B-B14F-4D97-AF65-F5344CB8AC3E}">
        <p14:creationId xmlns:p14="http://schemas.microsoft.com/office/powerpoint/2010/main" val="157620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63126" y="732702"/>
            <a:ext cx="8064500" cy="1143000"/>
          </a:xfrm>
        </p:spPr>
        <p:txBody>
          <a:bodyPr/>
          <a:lstStyle/>
          <a:p>
            <a:r>
              <a:rPr lang="da-DK" dirty="0"/>
              <a:t>Der er hjælp at hente flere steder</a:t>
            </a:r>
          </a:p>
        </p:txBody>
      </p:sp>
      <p:sp>
        <p:nvSpPr>
          <p:cNvPr id="3" name="AutoShape 2" descr="Billedresultat for ekf log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sp>
        <p:nvSpPr>
          <p:cNvPr id="4" name="AutoShape 4" descr="Billedresultat for ekf logo"/>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dirty="0"/>
          </a:p>
        </p:txBody>
      </p:sp>
      <p:pic>
        <p:nvPicPr>
          <p:cNvPr id="1030" name="Picture 6" descr="http://www.ekf.dk/da/Nyheder/PublishingImages/EKF_Grey_RGB_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234" y="5318324"/>
            <a:ext cx="3257368" cy="9937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kapitalborsen.dk/include/upload_images/IFU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419" y="4338591"/>
            <a:ext cx="5022499" cy="783399"/>
          </a:xfrm>
          <a:prstGeom prst="rect">
            <a:avLst/>
          </a:prstGeom>
          <a:noFill/>
          <a:extLst>
            <a:ext uri="{909E8E84-426E-40DD-AFC4-6F175D3DCCD1}">
              <a14:hiddenFill xmlns:a14="http://schemas.microsoft.com/office/drawing/2010/main">
                <a:solidFill>
                  <a:srgbClr val="FFFFFF"/>
                </a:solidFill>
              </a14:hiddenFill>
            </a:ext>
          </a:extLst>
        </p:spPr>
      </p:pic>
      <p:sp>
        <p:nvSpPr>
          <p:cNvPr id="9" name="Rektangel 8"/>
          <p:cNvSpPr/>
          <p:nvPr/>
        </p:nvSpPr>
        <p:spPr>
          <a:xfrm>
            <a:off x="395536" y="188640"/>
            <a:ext cx="576064" cy="438728"/>
          </a:xfrm>
          <a:prstGeom prst="rect">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8" name="Billede 7">
            <a:extLst>
              <a:ext uri="{FF2B5EF4-FFF2-40B4-BE49-F238E27FC236}">
                <a16:creationId xmlns:a16="http://schemas.microsoft.com/office/drawing/2014/main" id="{6F9DBBD2-11B5-4596-8458-739EAAE1C6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486" y="1729208"/>
            <a:ext cx="4397721" cy="1860574"/>
          </a:xfrm>
          <a:prstGeom prst="rect">
            <a:avLst/>
          </a:prstGeom>
        </p:spPr>
      </p:pic>
      <p:pic>
        <p:nvPicPr>
          <p:cNvPr id="11" name="Grafik 10">
            <a:extLst>
              <a:ext uri="{FF2B5EF4-FFF2-40B4-BE49-F238E27FC236}">
                <a16:creationId xmlns:a16="http://schemas.microsoft.com/office/drawing/2014/main" id="{8A1829C9-F837-4D83-9ED7-7CD38B2BE5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68486" y="2834503"/>
            <a:ext cx="4577700" cy="1337306"/>
          </a:xfrm>
          <a:prstGeom prst="rect">
            <a:avLst/>
          </a:prstGeom>
        </p:spPr>
      </p:pic>
      <p:pic>
        <p:nvPicPr>
          <p:cNvPr id="12" name="Picture 2" descr="aebf9305-f17d-4a34-8cd0-e38e88cbe6ca.png">
            <a:extLst>
              <a:ext uri="{FF2B5EF4-FFF2-40B4-BE49-F238E27FC236}">
                <a16:creationId xmlns:a16="http://schemas.microsoft.com/office/drawing/2014/main" id="{64FF7648-EA7A-4A4A-8999-36C74F829C84}"/>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789872" y="2240007"/>
            <a:ext cx="3018228" cy="1188993"/>
          </a:xfrm>
          <a:prstGeom prst="rect">
            <a:avLst/>
          </a:prstGeom>
          <a:solidFill>
            <a:srgbClr val="DDDDDD"/>
          </a:solidFill>
          <a:ln>
            <a:noFill/>
          </a:ln>
          <a:effectLst>
            <a:outerShdw blurRad="63500" dist="50800" dir="5400000" algn="ctr" rotWithShape="0">
              <a:schemeClr val="bg1"/>
            </a:outerShdw>
          </a:effectLst>
          <a:extLst/>
        </p:spPr>
      </p:pic>
    </p:spTree>
    <p:extLst>
      <p:ext uri="{BB962C8B-B14F-4D97-AF65-F5344CB8AC3E}">
        <p14:creationId xmlns:p14="http://schemas.microsoft.com/office/powerpoint/2010/main" val="2259221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467371" y="610927"/>
            <a:ext cx="8209258" cy="1143000"/>
          </a:xfrm>
          <a:solidFill>
            <a:schemeClr val="bg1"/>
          </a:solidFill>
        </p:spPr>
        <p:txBody>
          <a:bodyPr/>
          <a:lstStyle/>
          <a:p>
            <a:r>
              <a:rPr lang="da-DK" dirty="0"/>
              <a:t>Erhvervshuset udløser potentialet</a:t>
            </a:r>
          </a:p>
        </p:txBody>
      </p:sp>
      <p:sp>
        <p:nvSpPr>
          <p:cNvPr id="3" name="Pladsholder til tekst 2"/>
          <p:cNvSpPr>
            <a:spLocks noGrp="1"/>
          </p:cNvSpPr>
          <p:nvPr>
            <p:ph type="body" sz="quarter" idx="14"/>
          </p:nvPr>
        </p:nvSpPr>
        <p:spPr/>
        <p:txBody>
          <a:bodyPr/>
          <a:lstStyle/>
          <a:p>
            <a:pPr lvl="1"/>
            <a:r>
              <a:rPr lang="da-DK" dirty="0"/>
              <a:t>Erhvervshusene hjælper virksomheder med at udnytte deres vækstpotentiale. </a:t>
            </a:r>
          </a:p>
          <a:p>
            <a:endParaRPr lang="da-DK" dirty="0"/>
          </a:p>
          <a:p>
            <a:r>
              <a:rPr lang="da-DK" dirty="0"/>
              <a:t>Erhvervshusene tilbyder at</a:t>
            </a:r>
          </a:p>
          <a:p>
            <a:pPr lvl="1"/>
            <a:r>
              <a:rPr lang="da-DK" dirty="0"/>
              <a:t>&gt; kortlægge vækstmuligheder inden for strategi, teknologi, relationer, finansiering og internationalisering</a:t>
            </a:r>
          </a:p>
          <a:p>
            <a:pPr lvl="1"/>
            <a:r>
              <a:rPr lang="da-DK" dirty="0"/>
              <a:t>&gt; vejlede til vækst</a:t>
            </a:r>
          </a:p>
          <a:p>
            <a:pPr lvl="1"/>
            <a:r>
              <a:rPr lang="da-DK" dirty="0"/>
              <a:t>&gt; medfinansiere viden, der kan give vækst.</a:t>
            </a:r>
          </a:p>
        </p:txBody>
      </p:sp>
      <p:pic>
        <p:nvPicPr>
          <p:cNvPr id="5" name="Picture Placeholder 4"/>
          <p:cNvPicPr>
            <a:picLocks noGrp="1" noChangeAspect="1"/>
          </p:cNvPicPr>
          <p:nvPr>
            <p:ph type="pic" sz="quarter" idx="13"/>
            <p:custDataLst>
              <p:tags r:id="rId1"/>
            </p:custDataLst>
          </p:nvPr>
        </p:nvPicPr>
        <p:blipFill rotWithShape="1">
          <a:blip r:embed="rId4" r:link="rId5">
            <a:extLst>
              <a:ext uri="{28A0092B-C50C-407E-A947-70E740481C1C}">
                <a14:useLocalDpi xmlns:a14="http://schemas.microsoft.com/office/drawing/2010/main" val="0"/>
              </a:ext>
            </a:extLst>
          </a:blip>
          <a:srcRect l="11758" r="11758"/>
          <a:stretch>
            <a:fillRect/>
          </a:stretch>
        </p:blipFill>
        <p:spPr>
          <a:xfrm>
            <a:off x="133544" y="1881187"/>
            <a:ext cx="5415867" cy="4725988"/>
          </a:xfrm>
        </p:spPr>
      </p:pic>
      <p:pic>
        <p:nvPicPr>
          <p:cNvPr id="1026" name="Picture 2" descr="aebf9305-f17d-4a34-8cd0-e38e88cbe6ca.png">
            <a:extLst>
              <a:ext uri="{FF2B5EF4-FFF2-40B4-BE49-F238E27FC236}">
                <a16:creationId xmlns:a16="http://schemas.microsoft.com/office/drawing/2014/main" id="{5412054E-5BD7-4718-B28A-727004FF102B}"/>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5874946" y="5247998"/>
            <a:ext cx="3018228" cy="1188993"/>
          </a:xfrm>
          <a:prstGeom prst="rect">
            <a:avLst/>
          </a:prstGeom>
          <a:solidFill>
            <a:srgbClr val="DDDDDD"/>
          </a:solidFill>
          <a:ln>
            <a:noFill/>
          </a:ln>
          <a:effectLst>
            <a:outerShdw blurRad="63500" dist="50800" dir="5400000" algn="ctr" rotWithShape="0">
              <a:schemeClr val="bg1"/>
            </a:outerShdw>
          </a:effectLst>
          <a:extLst/>
        </p:spPr>
      </p:pic>
      <p:sp>
        <p:nvSpPr>
          <p:cNvPr id="13" name="Rektangel 12">
            <a:extLst>
              <a:ext uri="{FF2B5EF4-FFF2-40B4-BE49-F238E27FC236}">
                <a16:creationId xmlns:a16="http://schemas.microsoft.com/office/drawing/2014/main" id="{443EF71F-C144-4F27-B3CF-8C53B2DABDB0}"/>
              </a:ext>
            </a:extLst>
          </p:cNvPr>
          <p:cNvSpPr/>
          <p:nvPr/>
        </p:nvSpPr>
        <p:spPr>
          <a:xfrm>
            <a:off x="133544" y="188640"/>
            <a:ext cx="1342112" cy="576064"/>
          </a:xfrm>
          <a:prstGeom prst="rect">
            <a:avLst/>
          </a:prstGeom>
          <a:solidFill>
            <a:schemeClr val="bg1"/>
          </a:solidFill>
          <a:ln w="1016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spTree>
    <p:extLst>
      <p:ext uri="{BB962C8B-B14F-4D97-AF65-F5344CB8AC3E}">
        <p14:creationId xmlns:p14="http://schemas.microsoft.com/office/powerpoint/2010/main" val="3812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252413" y="908720"/>
            <a:ext cx="1439267" cy="861648"/>
          </a:xfrm>
          <a:prstGeom prst="rect">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sp>
        <p:nvSpPr>
          <p:cNvPr id="4" name="Titel 3"/>
          <p:cNvSpPr>
            <a:spLocks noGrp="1"/>
          </p:cNvSpPr>
          <p:nvPr>
            <p:ph type="title"/>
          </p:nvPr>
        </p:nvSpPr>
        <p:spPr>
          <a:xfrm>
            <a:off x="252413" y="627368"/>
            <a:ext cx="8640761" cy="1143000"/>
          </a:xfrm>
        </p:spPr>
        <p:txBody>
          <a:bodyPr/>
          <a:lstStyle/>
          <a:p>
            <a:r>
              <a:rPr lang="da-DK" dirty="0"/>
              <a:t>Trade Council vejleder til succes</a:t>
            </a:r>
          </a:p>
        </p:txBody>
      </p:sp>
      <p:sp>
        <p:nvSpPr>
          <p:cNvPr id="3" name="Pladsholder til tekst 2"/>
          <p:cNvSpPr>
            <a:spLocks noGrp="1"/>
          </p:cNvSpPr>
          <p:nvPr>
            <p:ph type="body" sz="quarter" idx="14"/>
          </p:nvPr>
        </p:nvSpPr>
        <p:spPr/>
        <p:txBody>
          <a:bodyPr/>
          <a:lstStyle/>
          <a:p>
            <a:r>
              <a:rPr lang="da-DK" dirty="0"/>
              <a:t>Trade Council tilbyder</a:t>
            </a:r>
          </a:p>
          <a:p>
            <a:pPr lvl="1"/>
            <a:r>
              <a:rPr lang="da-DK" dirty="0"/>
              <a:t>&gt; Eksportsparring: forberedende øvelser</a:t>
            </a:r>
          </a:p>
          <a:p>
            <a:pPr lvl="1"/>
            <a:r>
              <a:rPr lang="da-DK" dirty="0"/>
              <a:t>&gt; Eksportstart: markedsanalyse og partnersøgning</a:t>
            </a:r>
          </a:p>
          <a:p>
            <a:pPr lvl="1"/>
            <a:r>
              <a:rPr lang="da-DK" dirty="0"/>
              <a:t>&gt; Markedsbesøg</a:t>
            </a:r>
          </a:p>
          <a:p>
            <a:pPr lvl="1"/>
            <a:r>
              <a:rPr lang="da-DK" dirty="0"/>
              <a:t>&gt; Rådgivning inden for strategi og eksekvering.</a:t>
            </a:r>
          </a:p>
        </p:txBody>
      </p:sp>
      <p:pic>
        <p:nvPicPr>
          <p:cNvPr id="13" name="Picture Placeholder 11"/>
          <p:cNvPicPr>
            <a:picLocks noGrp="1" noChangeAspect="1"/>
          </p:cNvPicPr>
          <p:nvPr>
            <p:ph type="pic" sz="quarter" idx="13"/>
            <p:custDataLst>
              <p:tags r:id="rId1"/>
            </p:custDataLst>
          </p:nvPr>
        </p:nvPicPr>
        <p:blipFill rotWithShape="1">
          <a:blip r:embed="rId4" r:link="rId5">
            <a:extLst>
              <a:ext uri="{28A0092B-C50C-407E-A947-70E740481C1C}">
                <a14:useLocalDpi xmlns:a14="http://schemas.microsoft.com/office/drawing/2010/main" val="0"/>
              </a:ext>
            </a:extLst>
          </a:blip>
          <a:srcRect l="11758" r="11758"/>
          <a:stretch/>
        </p:blipFill>
        <p:spPr>
          <a:xfrm>
            <a:off x="252413" y="1881188"/>
            <a:ext cx="5416550" cy="4725987"/>
          </a:xfrm>
        </p:spPr>
      </p:pic>
      <p:sp>
        <p:nvSpPr>
          <p:cNvPr id="7" name="Rektangel 6"/>
          <p:cNvSpPr/>
          <p:nvPr/>
        </p:nvSpPr>
        <p:spPr>
          <a:xfrm>
            <a:off x="395536" y="188640"/>
            <a:ext cx="576064" cy="438728"/>
          </a:xfrm>
          <a:prstGeom prst="rect">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pic>
        <p:nvPicPr>
          <p:cNvPr id="2" name="Grafik 1">
            <a:extLst>
              <a:ext uri="{FF2B5EF4-FFF2-40B4-BE49-F238E27FC236}">
                <a16:creationId xmlns:a16="http://schemas.microsoft.com/office/drawing/2014/main" id="{5361A8C3-B7E2-411E-9266-645AAD40AC7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86692" y="5455142"/>
            <a:ext cx="2543175" cy="742950"/>
          </a:xfrm>
          <a:prstGeom prst="rect">
            <a:avLst/>
          </a:prstGeom>
        </p:spPr>
      </p:pic>
    </p:spTree>
    <p:extLst>
      <p:ext uri="{BB962C8B-B14F-4D97-AF65-F5344CB8AC3E}">
        <p14:creationId xmlns:p14="http://schemas.microsoft.com/office/powerpoint/2010/main" val="38129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252413" y="908720"/>
            <a:ext cx="1439267" cy="861648"/>
          </a:xfrm>
          <a:prstGeom prst="rect">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sp>
        <p:nvSpPr>
          <p:cNvPr id="4" name="Titel 3"/>
          <p:cNvSpPr>
            <a:spLocks noGrp="1"/>
          </p:cNvSpPr>
          <p:nvPr>
            <p:ph type="title"/>
          </p:nvPr>
        </p:nvSpPr>
        <p:spPr>
          <a:xfrm>
            <a:off x="252413" y="627368"/>
            <a:ext cx="8640761" cy="1143000"/>
          </a:xfrm>
        </p:spPr>
        <p:txBody>
          <a:bodyPr/>
          <a:lstStyle/>
          <a:p>
            <a:r>
              <a:rPr lang="da-DK" dirty="0"/>
              <a:t>IFU investerer i udviklingslande</a:t>
            </a:r>
          </a:p>
        </p:txBody>
      </p:sp>
      <p:sp>
        <p:nvSpPr>
          <p:cNvPr id="3" name="Pladsholder til tekst 2"/>
          <p:cNvSpPr>
            <a:spLocks noGrp="1"/>
          </p:cNvSpPr>
          <p:nvPr>
            <p:ph type="body" sz="quarter" idx="14"/>
          </p:nvPr>
        </p:nvSpPr>
        <p:spPr/>
        <p:txBody>
          <a:bodyPr/>
          <a:lstStyle/>
          <a:p>
            <a:pPr lvl="1"/>
            <a:r>
              <a:rPr lang="da-DK" dirty="0"/>
              <a:t>IFU hjælper med at investere i udviklingslande. </a:t>
            </a:r>
          </a:p>
          <a:p>
            <a:pPr lvl="1"/>
            <a:endParaRPr lang="da-DK" dirty="0"/>
          </a:p>
          <a:p>
            <a:r>
              <a:rPr lang="da-DK" dirty="0"/>
              <a:t>IFU tilbyder</a:t>
            </a:r>
          </a:p>
          <a:p>
            <a:pPr lvl="1"/>
            <a:r>
              <a:rPr lang="da-DK" dirty="0"/>
              <a:t>&gt; rådgivning</a:t>
            </a:r>
          </a:p>
          <a:p>
            <a:pPr lvl="1"/>
            <a:r>
              <a:rPr lang="da-DK" dirty="0"/>
              <a:t>&gt; netværk og lokal     tilstedeværelse</a:t>
            </a:r>
          </a:p>
          <a:p>
            <a:pPr lvl="1"/>
            <a:r>
              <a:rPr lang="da-DK" dirty="0"/>
              <a:t>&gt; at være strategisk partner</a:t>
            </a:r>
          </a:p>
          <a:p>
            <a:pPr lvl="1"/>
            <a:r>
              <a:rPr lang="da-DK" dirty="0"/>
              <a:t>&gt; finansiering. </a:t>
            </a:r>
          </a:p>
        </p:txBody>
      </p:sp>
      <p:pic>
        <p:nvPicPr>
          <p:cNvPr id="13" name="Picture Placeholder 4"/>
          <p:cNvPicPr>
            <a:picLocks noGrp="1" noChangeAspect="1"/>
          </p:cNvPicPr>
          <p:nvPr>
            <p:ph type="pic" sz="quarter" idx="13"/>
            <p:custDataLst>
              <p:tags r:id="rId1"/>
            </p:custDataLst>
          </p:nvPr>
        </p:nvPicPr>
        <p:blipFill rotWithShape="1">
          <a:blip r:embed="rId4" r:link="rId5">
            <a:extLst>
              <a:ext uri="{28A0092B-C50C-407E-A947-70E740481C1C}">
                <a14:useLocalDpi xmlns:a14="http://schemas.microsoft.com/office/drawing/2010/main" val="0"/>
              </a:ext>
            </a:extLst>
          </a:blip>
          <a:srcRect l="11763" r="11763"/>
          <a:stretch/>
        </p:blipFill>
        <p:spPr>
          <a:xfrm>
            <a:off x="252413" y="1881188"/>
            <a:ext cx="5415867" cy="4725988"/>
          </a:xfrm>
        </p:spPr>
      </p:pic>
      <p:pic>
        <p:nvPicPr>
          <p:cNvPr id="11" name="Picture 8" descr="http://www.kapitalborsen.dk/include/upload_images/IFUlogo.png"/>
          <p:cNvPicPr>
            <a:picLocks noGrp="1" noChangeAspect="1" noChangeArrowheads="1"/>
          </p:cNvPicPr>
          <p:nvPr>
            <p:ph sz="quarter" idx="15"/>
          </p:nvPr>
        </p:nvPicPr>
        <p:blipFill>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5886450" y="5654708"/>
            <a:ext cx="2844800" cy="444435"/>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p:cNvSpPr/>
          <p:nvPr/>
        </p:nvSpPr>
        <p:spPr>
          <a:xfrm>
            <a:off x="395536" y="188640"/>
            <a:ext cx="576064" cy="438728"/>
          </a:xfrm>
          <a:prstGeom prst="rect">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spTree>
    <p:extLst>
      <p:ext uri="{BB962C8B-B14F-4D97-AF65-F5344CB8AC3E}">
        <p14:creationId xmlns:p14="http://schemas.microsoft.com/office/powerpoint/2010/main" val="132593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252413" y="908720"/>
            <a:ext cx="1439267" cy="861648"/>
          </a:xfrm>
          <a:prstGeom prst="rect">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sp>
        <p:nvSpPr>
          <p:cNvPr id="4" name="Titel 3"/>
          <p:cNvSpPr>
            <a:spLocks noGrp="1"/>
          </p:cNvSpPr>
          <p:nvPr>
            <p:ph type="title"/>
          </p:nvPr>
        </p:nvSpPr>
        <p:spPr>
          <a:xfrm>
            <a:off x="252413" y="627368"/>
            <a:ext cx="8640761" cy="1143000"/>
          </a:xfrm>
        </p:spPr>
        <p:txBody>
          <a:bodyPr/>
          <a:lstStyle/>
          <a:p>
            <a:r>
              <a:rPr lang="da-DK" dirty="0"/>
              <a:t>EKF finansierer eksporteventyret</a:t>
            </a:r>
          </a:p>
        </p:txBody>
      </p:sp>
      <p:sp>
        <p:nvSpPr>
          <p:cNvPr id="3" name="Pladsholder til tekst 2"/>
          <p:cNvSpPr>
            <a:spLocks noGrp="1"/>
          </p:cNvSpPr>
          <p:nvPr>
            <p:ph type="body" sz="quarter" idx="14"/>
          </p:nvPr>
        </p:nvSpPr>
        <p:spPr/>
        <p:txBody>
          <a:bodyPr/>
          <a:lstStyle/>
          <a:p>
            <a:r>
              <a:rPr lang="da-DK" dirty="0"/>
              <a:t>EKF tager risikoen og hjælper dermed virksomheder med at </a:t>
            </a:r>
          </a:p>
          <a:p>
            <a:pPr lvl="1"/>
            <a:r>
              <a:rPr lang="da-DK" dirty="0"/>
              <a:t>&gt; finansiere drift og ordrer</a:t>
            </a:r>
            <a:br>
              <a:rPr lang="da-DK" dirty="0"/>
            </a:br>
            <a:r>
              <a:rPr lang="da-DK" dirty="0"/>
              <a:t>&gt; sælge mere gennem køberfinansiering</a:t>
            </a:r>
          </a:p>
          <a:p>
            <a:pPr lvl="1"/>
            <a:r>
              <a:rPr lang="da-DK" dirty="0"/>
              <a:t>&gt; beskytte eksporten mod politiske og kommercielle risici. </a:t>
            </a:r>
          </a:p>
          <a:p>
            <a:pPr lvl="1"/>
            <a:endParaRPr lang="da-DK" dirty="0"/>
          </a:p>
          <a:p>
            <a:pPr lvl="1"/>
            <a:r>
              <a:rPr lang="da-DK" dirty="0"/>
              <a:t>EKF kan både hjælpe eksportører og underleverandører til eksportører. </a:t>
            </a:r>
          </a:p>
        </p:txBody>
      </p:sp>
      <p:pic>
        <p:nvPicPr>
          <p:cNvPr id="12" name="Picture Placeholder 1"/>
          <p:cNvPicPr>
            <a:picLocks noGrp="1" noChangeAspect="1"/>
          </p:cNvPicPr>
          <p:nvPr>
            <p:ph type="pic" sz="quarter" idx="13"/>
            <p:custDataLst>
              <p:tags r:id="rId1"/>
            </p:custDataLst>
          </p:nvPr>
        </p:nvPicPr>
        <p:blipFill rotWithShape="1">
          <a:blip r:embed="rId4" r:link="rId5">
            <a:extLst>
              <a:ext uri="{28A0092B-C50C-407E-A947-70E740481C1C}">
                <a14:useLocalDpi xmlns:a14="http://schemas.microsoft.com/office/drawing/2010/main" val="0"/>
              </a:ext>
            </a:extLst>
          </a:blip>
          <a:srcRect l="23526"/>
          <a:stretch/>
        </p:blipFill>
        <p:spPr>
          <a:xfrm>
            <a:off x="252413" y="1881188"/>
            <a:ext cx="5415867" cy="4725988"/>
          </a:xfrm>
        </p:spPr>
      </p:pic>
      <p:pic>
        <p:nvPicPr>
          <p:cNvPr id="14" name="Picture 6" descr="http://www.ekf.dk/da/Nyheder/PublishingImages/EKF_Grey_RGB_JPG.jpg"/>
          <p:cNvPicPr>
            <a:picLocks noGrp="1" noChangeAspect="1" noChangeArrowheads="1"/>
          </p:cNvPicPr>
          <p:nvPr>
            <p:ph sz="quarter" idx="15"/>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6050026" y="5492877"/>
            <a:ext cx="2517648" cy="768096"/>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p:cNvSpPr/>
          <p:nvPr/>
        </p:nvSpPr>
        <p:spPr>
          <a:xfrm>
            <a:off x="395536" y="188640"/>
            <a:ext cx="576064" cy="438728"/>
          </a:xfrm>
          <a:prstGeom prst="rect">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spTree>
    <p:extLst>
      <p:ext uri="{BB962C8B-B14F-4D97-AF65-F5344CB8AC3E}">
        <p14:creationId xmlns:p14="http://schemas.microsoft.com/office/powerpoint/2010/main" val="38129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2413" y="627368"/>
            <a:ext cx="8351837" cy="1143000"/>
          </a:xfrm>
        </p:spPr>
        <p:txBody>
          <a:bodyPr/>
          <a:lstStyle/>
          <a:p>
            <a:r>
              <a:rPr lang="da-DK" dirty="0"/>
              <a:t>Sådan er processen i banken</a:t>
            </a:r>
          </a:p>
        </p:txBody>
      </p:sp>
      <p:pic>
        <p:nvPicPr>
          <p:cNvPr id="4" name="Picture Placeholder 2"/>
          <p:cNvPicPr>
            <a:picLocks noGrp="1" noChangeAspect="1"/>
          </p:cNvPicPr>
          <p:nvPr>
            <p:ph type="pic" sz="quarter" idx="13"/>
            <p:custDataLst>
              <p:tags r:id="rId1"/>
            </p:custDataLst>
          </p:nvPr>
        </p:nvPicPr>
        <p:blipFill rotWithShape="1">
          <a:blip r:embed="rId4" r:link="rId5">
            <a:extLst>
              <a:ext uri="{28A0092B-C50C-407E-A947-70E740481C1C}">
                <a14:useLocalDpi xmlns:a14="http://schemas.microsoft.com/office/drawing/2010/main" val="0"/>
              </a:ext>
            </a:extLst>
          </a:blip>
          <a:srcRect t="9020" b="9020"/>
          <a:stretch/>
        </p:blipFill>
        <p:spPr>
          <a:xfrm>
            <a:off x="252413" y="1881188"/>
            <a:ext cx="8640762" cy="4725986"/>
          </a:xfrm>
        </p:spPr>
      </p:pic>
      <p:sp>
        <p:nvSpPr>
          <p:cNvPr id="5" name="Rektangel 4"/>
          <p:cNvSpPr/>
          <p:nvPr/>
        </p:nvSpPr>
        <p:spPr>
          <a:xfrm>
            <a:off x="395536" y="188640"/>
            <a:ext cx="576064" cy="438728"/>
          </a:xfrm>
          <a:prstGeom prst="rect">
            <a:avLst/>
          </a:prstGeom>
          <a:solidFill>
            <a:schemeClr val="bg1"/>
          </a:solidFill>
          <a:ln w="1016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00" dirty="0">
              <a:latin typeface="EKF Medium" pitchFamily="2" charset="0"/>
            </a:endParaRPr>
          </a:p>
        </p:txBody>
      </p:sp>
    </p:spTree>
    <p:extLst>
      <p:ext uri="{BB962C8B-B14F-4D97-AF65-F5344CB8AC3E}">
        <p14:creationId xmlns:p14="http://schemas.microsoft.com/office/powerpoint/2010/main" val="348971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0266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FLD_SubTitle%&lt;/value&gt;&#10;    &lt;postfix&gt; / &lt;/postfix&gt;&#10;  &lt;/element&gt;&#10;  &lt;element&gt;&#10;    &lt;prefix&gt;&lt;/prefix&gt;&#10;    &lt;value&gt;%SD_FLD_DateField%&lt;/value&gt;&#10;    &lt;postfix&gt; / &lt;/postfix&gt;&#10;  &lt;/element&gt;&#10;  &lt;element&gt;&#10;    &lt;prefix&gt;SLIDE &lt;/prefix&gt;&#10;    &lt;value&gt;%SlideNumber%&lt;/value&gt;&#10;    &lt;postfix&gt;&lt;/postfix&gt;&#10;  &lt;/element&gt;&#10;&lt;/content&gt;"/>
</p:tagLst>
</file>

<file path=ppt/tags/tag2.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FLD_SubTitle%&lt;/value&gt;&#10;    &lt;postfix&gt; / &lt;/postfix&gt;&#10;  &lt;/element&gt;&#10;  &lt;element&gt;&#10;    &lt;prefix&gt;&lt;/prefix&gt;&#10;    &lt;value&gt;%SD_FLD_DateField%&lt;/value&gt;&#10;    &lt;postfix&gt; / &lt;/postfix&gt;&#10;  &lt;/element&gt;&#10;  &lt;element&gt;&#10;    &lt;prefix&gt;SLIDE &lt;/prefix&gt;&#10;    &lt;value&gt;%SlideNumber%&lt;/value&gt;&#10;    &lt;postfix&gt;&lt;/postfix&gt;&#10;  &lt;/element&gt;&#10;&lt;/content&gt;"/>
</p:tagLst>
</file>

<file path=ppt/tags/tag3.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FLD_SubTitle%&lt;/value&gt;&#10;    &lt;postfix&gt; / &lt;/postfix&gt;&#10;  &lt;/element&gt;&#10;  &lt;element&gt;&#10;    &lt;prefix&gt;&lt;/prefix&gt;&#10;    &lt;value&gt;%SD_FLD_DateField%&lt;/value&gt;&#10;    &lt;postfix&gt; / &lt;/postfix&gt;&#10;  &lt;/element&gt;&#10;  &lt;element&gt;&#10;    &lt;prefix&gt;SLIDE &lt;/prefix&gt;&#10;    &lt;value&gt;%SlideNumber%&lt;/value&gt;&#10;    &lt;postfix&gt;&lt;/postfix&gt;&#10;  &lt;/element&gt;&#10;&lt;/content&gt;"/>
</p:tagLst>
</file>

<file path=ppt/tags/tag4.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FLD_SubTitle%&lt;/value&gt;&#10;    &lt;postfix&gt; / &lt;/postfix&gt;&#10;  &lt;/element&gt;&#10;  &lt;element&gt;&#10;    &lt;prefix&gt;&lt;/prefix&gt;&#10;    &lt;value&gt;%SD_FLD_DateField%&lt;/value&gt;&#10;    &lt;postfix&gt; / &lt;/postfix&gt;&#10;  &lt;/element&gt;&#10;  &lt;element&gt;&#10;    &lt;prefix&gt;SLIDE &lt;/prefix&gt;&#10;    &lt;value&gt;%SlideNumber%&lt;/value&gt;&#10;    &lt;postfix&gt;&lt;/postfix&gt;&#10;  &lt;/element&gt;&#10;&lt;/content&gt;"/>
</p:tagLst>
</file>

<file path=ppt/tags/tag5.xml><?xml version="1.0" encoding="utf-8"?>
<p:tagLst xmlns:a="http://schemas.openxmlformats.org/drawingml/2006/main" xmlns:r="http://schemas.openxmlformats.org/officeDocument/2006/relationships" xmlns:p="http://schemas.openxmlformats.org/presentationml/2006/main">
  <p:tag name="CONTAINEDIMAGEPATH" val="\\ekffile01\skabeloner$\Images\Billeder\Casebilleder\JacobsensBackery_6_HIGH.jpg"/>
</p:tagLst>
</file>

<file path=ppt/tags/tag6.xml><?xml version="1.0" encoding="utf-8"?>
<p:tagLst xmlns:a="http://schemas.openxmlformats.org/drawingml/2006/main" xmlns:r="http://schemas.openxmlformats.org/officeDocument/2006/relationships" xmlns:p="http://schemas.openxmlformats.org/presentationml/2006/main">
  <p:tag name="CONTAINEDIMAGEPATH" val="\\ekffile01\skabeloner$\Images\Billeder\Casebilleder\Carl_Hansen_6_HIGH.jpg"/>
</p:tagLst>
</file>

<file path=ppt/tags/tag7.xml><?xml version="1.0" encoding="utf-8"?>
<p:tagLst xmlns:a="http://schemas.openxmlformats.org/drawingml/2006/main" xmlns:r="http://schemas.openxmlformats.org/officeDocument/2006/relationships" xmlns:p="http://schemas.openxmlformats.org/presentationml/2006/main">
  <p:tag name="CONTAINEDIMAGEPATH" val="\\ekffile01\skabeloner$\Images\Billeder\Casebilleder\Aasted_2_HIGH.jpg"/>
</p:tagLst>
</file>

<file path=ppt/tags/tag8.xml><?xml version="1.0" encoding="utf-8"?>
<p:tagLst xmlns:a="http://schemas.openxmlformats.org/drawingml/2006/main" xmlns:r="http://schemas.openxmlformats.org/officeDocument/2006/relationships" xmlns:p="http://schemas.openxmlformats.org/presentationml/2006/main">
  <p:tag name="CONTAINEDIMAGEPATH" val="\\ekffile01\skabeloner$\Images\Billeder\Casebilleder\GEA_tragt_2.jpg"/>
</p:tagLst>
</file>

<file path=ppt/tags/tag9.xml><?xml version="1.0" encoding="utf-8"?>
<p:tagLst xmlns:a="http://schemas.openxmlformats.org/drawingml/2006/main" xmlns:r="http://schemas.openxmlformats.org/officeDocument/2006/relationships" xmlns:p="http://schemas.openxmlformats.org/presentationml/2006/main">
  <p:tag name="CONTAINEDIMAGEPATH" val="\\ekffile01\skabeloner$\Images\Billeder\Casebilleder\Aasted_8_HIGH.jpg"/>
</p:tagLst>
</file>

<file path=ppt/theme/theme1.xml><?xml version="1.0" encoding="utf-8"?>
<a:theme xmlns:a="http://schemas.openxmlformats.org/drawingml/2006/main" name="Blank">
  <a:themeElements>
    <a:clrScheme name="EKF Green">
      <a:dk1>
        <a:srgbClr val="000000"/>
      </a:dk1>
      <a:lt1>
        <a:sysClr val="window" lastClr="FFFFFF"/>
      </a:lt1>
      <a:dk2>
        <a:srgbClr val="2D2D2D"/>
      </a:dk2>
      <a:lt2>
        <a:srgbClr val="C0C0C0"/>
      </a:lt2>
      <a:accent1>
        <a:srgbClr val="3A8012"/>
      </a:accent1>
      <a:accent2>
        <a:srgbClr val="DCE06B"/>
      </a:accent2>
      <a:accent3>
        <a:srgbClr val="5B5B5B"/>
      </a:accent3>
      <a:accent4>
        <a:srgbClr val="9AC54B"/>
      </a:accent4>
      <a:accent5>
        <a:srgbClr val="244E10"/>
      </a:accent5>
      <a:accent6>
        <a:srgbClr val="8C8C8C"/>
      </a:accent6>
      <a:hlink>
        <a:srgbClr val="0000FF"/>
      </a:hlink>
      <a:folHlink>
        <a:srgbClr val="79246F"/>
      </a:folHlink>
    </a:clrScheme>
    <a:fontScheme name="EKF">
      <a:majorFont>
        <a:latin typeface="EKF Light"/>
        <a:ea typeface=""/>
        <a:cs typeface=""/>
      </a:majorFont>
      <a:minorFont>
        <a:latin typeface="EKF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01600">
          <a:solidFill>
            <a:schemeClr val="accent1"/>
          </a:solidFill>
        </a:ln>
      </a:spPr>
      <a:bodyPr rtlCol="0" anchor="ctr"/>
      <a:lstStyle>
        <a:defPPr algn="ctr">
          <a:defRPr sz="1300" dirty="0" smtClean="0">
            <a:latin typeface="EKF Medium"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300" dirty="0" smtClean="0">
            <a:solidFill>
              <a:srgbClr val="656565"/>
            </a:solidFill>
          </a:defRPr>
        </a:defPPr>
      </a:lstStyle>
    </a:txDef>
  </a:objectDefaults>
  <a:extraClrSchemeLst/>
  <a:extLst>
    <a:ext uri="{05A4C25C-085E-4340-85A3-A5531E510DB2}">
      <thm15:themeFamily xmlns:thm15="http://schemas.microsoft.com/office/thememl/2012/main" name="Blank.potx" id="{77E96D47-F40D-43EC-BD62-79BA21DAC0D0}" vid="{44CB2687-B5C1-4999-9C46-152390F796A0}"/>
    </a:ext>
  </a:extLst>
</a:theme>
</file>

<file path=ppt/theme/theme2.xml><?xml version="1.0" encoding="utf-8"?>
<a:theme xmlns:a="http://schemas.openxmlformats.org/drawingml/2006/main" name="Eksport Kredit Fonden print">
  <a:themeElements>
    <a:clrScheme name="EKF Green">
      <a:dk1>
        <a:srgbClr val="000000"/>
      </a:dk1>
      <a:lt1>
        <a:sysClr val="window" lastClr="FFFFFF"/>
      </a:lt1>
      <a:dk2>
        <a:srgbClr val="2D2D2D"/>
      </a:dk2>
      <a:lt2>
        <a:srgbClr val="C0C0C0"/>
      </a:lt2>
      <a:accent1>
        <a:srgbClr val="3A8012"/>
      </a:accent1>
      <a:accent2>
        <a:srgbClr val="DCE06B"/>
      </a:accent2>
      <a:accent3>
        <a:srgbClr val="5B5B5B"/>
      </a:accent3>
      <a:accent4>
        <a:srgbClr val="9AC54B"/>
      </a:accent4>
      <a:accent5>
        <a:srgbClr val="244E10"/>
      </a:accent5>
      <a:accent6>
        <a:srgbClr val="8C8C8C"/>
      </a:accent6>
      <a:hlink>
        <a:srgbClr val="0000FF"/>
      </a:hlink>
      <a:folHlink>
        <a:srgbClr val="79246F"/>
      </a:folHlink>
    </a:clrScheme>
    <a:fontScheme name="EKF">
      <a:majorFont>
        <a:latin typeface="EKF Light"/>
        <a:ea typeface=""/>
        <a:cs typeface=""/>
      </a:majorFont>
      <a:minorFont>
        <a:latin typeface="EKF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01600">
          <a:solidFill>
            <a:schemeClr val="accent1"/>
          </a:solidFill>
        </a:ln>
      </a:spPr>
      <a:bodyPr rtlCol="0" anchor="ctr"/>
      <a:lstStyle>
        <a:defPPr algn="ctr">
          <a:defRPr sz="1300" dirty="0" smtClean="0">
            <a:latin typeface="EKF Medium"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300" dirty="0" smtClean="0">
            <a:solidFill>
              <a:schemeClr val="tx2"/>
            </a:solidFill>
          </a:defRPr>
        </a:defPPr>
      </a:lstStyle>
    </a:txDef>
  </a:objectDefaults>
  <a:extraClrSchemeLst/>
  <a:extLst>
    <a:ext uri="{05A4C25C-085E-4340-85A3-A5531E510DB2}">
      <thm15:themeFamily xmlns:thm15="http://schemas.microsoft.com/office/thememl/2012/main" name="Blank.potx" id="{77E96D47-F40D-43EC-BD62-79BA21DAC0D0}" vid="{F4C8AAEE-2682-418A-9205-2692B8B93E1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F51573ACA6A3C447B9A37B5406B87501" ma:contentTypeVersion="0" ma:contentTypeDescription="Opret et nyt dokument." ma:contentTypeScope="" ma:versionID="f8ac5cc2dbbd631a6bd22c75adbe2820">
  <xsd:schema xmlns:xsd="http://www.w3.org/2001/XMLSchema" xmlns:xs="http://www.w3.org/2001/XMLSchema" xmlns:p="http://schemas.microsoft.com/office/2006/metadata/properties" targetNamespace="http://schemas.microsoft.com/office/2006/metadata/properties" ma:root="true" ma:fieldsID="7df5f8b7a12903fc150245522468e52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ABAA275-4E5E-409E-B72C-AD9D7D08B72C}">
  <ds:schemaRefs>
    <ds:schemaRef ds:uri="http://schemas.microsoft.com/sharepoint/v3/contenttype/forms"/>
  </ds:schemaRefs>
</ds:datastoreItem>
</file>

<file path=customXml/itemProps2.xml><?xml version="1.0" encoding="utf-8"?>
<ds:datastoreItem xmlns:ds="http://schemas.openxmlformats.org/officeDocument/2006/customXml" ds:itemID="{333B0410-1594-4BFB-ADC4-CD6E5E3645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ED2254B-6BF1-4BDE-81B6-F05BC218A4AD}">
  <ds:schemaRefs>
    <ds:schemaRef ds:uri="http://schemas.microsoft.com/office/2006/documentManagement/types"/>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805</TotalTime>
  <Words>828</Words>
  <Application>Microsoft Office PowerPoint</Application>
  <PresentationFormat>Skærmshow (4:3)</PresentationFormat>
  <Paragraphs>122</Paragraphs>
  <Slides>9</Slides>
  <Notes>9</Notes>
  <HiddenSlides>0</HiddenSlides>
  <MMClips>0</MMClips>
  <ScaleCrop>false</ScaleCrop>
  <HeadingPairs>
    <vt:vector size="6" baseType="variant">
      <vt:variant>
        <vt:lpstr>Benyttede skrifttyper</vt:lpstr>
      </vt:variant>
      <vt:variant>
        <vt:i4>4</vt:i4>
      </vt:variant>
      <vt:variant>
        <vt:lpstr>Tema</vt:lpstr>
      </vt:variant>
      <vt:variant>
        <vt:i4>2</vt:i4>
      </vt:variant>
      <vt:variant>
        <vt:lpstr>Slidetitler</vt:lpstr>
      </vt:variant>
      <vt:variant>
        <vt:i4>9</vt:i4>
      </vt:variant>
    </vt:vector>
  </HeadingPairs>
  <TitlesOfParts>
    <vt:vector size="15" baseType="lpstr">
      <vt:lpstr>EKF Medium</vt:lpstr>
      <vt:lpstr>EKF Light</vt:lpstr>
      <vt:lpstr>Calibri</vt:lpstr>
      <vt:lpstr>Arial</vt:lpstr>
      <vt:lpstr>Blank</vt:lpstr>
      <vt:lpstr>Eksport Kredit Fonden print</vt:lpstr>
      <vt:lpstr>Styrk rådgivningen over for eksportkunderne </vt:lpstr>
      <vt:lpstr>Eksportens DNA</vt:lpstr>
      <vt:lpstr>Der er hjælp at hente flere steder</vt:lpstr>
      <vt:lpstr>Erhvervshuset udløser potentialet</vt:lpstr>
      <vt:lpstr>Trade Council vejleder til succes</vt:lpstr>
      <vt:lpstr>IFU investerer i udviklingslande</vt:lpstr>
      <vt:lpstr>EKF finansierer eksporteventyret</vt:lpstr>
      <vt:lpstr>Sådan er processen i banken</vt:lpstr>
      <vt:lpstr>PowerPoint-præsentation</vt:lpstr>
    </vt:vector>
  </TitlesOfParts>
  <Company>EKF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Præsentation til ambassadører de kan bruge over for deres kolleger</dc:title>
  <dc:creator>mst</dc:creator>
  <cp:lastModifiedBy>Dorthe Lanng</cp:lastModifiedBy>
  <cp:revision>61</cp:revision>
  <cp:lastPrinted>2015-04-23T10:56:31Z</cp:lastPrinted>
  <dcterms:created xsi:type="dcterms:W3CDTF">2015-04-22T14:42:45Z</dcterms:created>
  <dcterms:modified xsi:type="dcterms:W3CDTF">2019-09-26T13:11:30Z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SD_DocumentLanguageString">
    <vt:lpwstr>Dansk</vt:lpwstr>
  </property>
  <property fmtid="{D5CDD505-2E9C-101B-9397-08002B2CF9AE}" pid="4" name="SD_CtlText_SubTitle">
    <vt:lpwstr>EKF's Eksportambassadørprogram</vt:lpwstr>
  </property>
  <property fmtid="{D5CDD505-2E9C-101B-9397-08002B2CF9AE}" pid="5" name="SD_CtlText_DateField">
    <vt:lpwstr/>
  </property>
  <property fmtid="{D5CDD505-2E9C-101B-9397-08002B2CF9AE}" pid="6" name="SD_CtlText_Name">
    <vt:lpwstr/>
  </property>
  <property fmtid="{D5CDD505-2E9C-101B-9397-08002B2CF9AE}" pid="7" name="SD_ColorDefinition">
    <vt:lpwstr>Grøn</vt:lpwstr>
  </property>
  <property fmtid="{D5CDD505-2E9C-101B-9397-08002B2CF9AE}" pid="8" name="SD_CtlText_ColorSelector">
    <vt:lpwstr>Grøn</vt:lpwstr>
  </property>
  <property fmtid="{D5CDD505-2E9C-101B-9397-08002B2CF9AE}" pid="9" name="SD_UserprofileName">
    <vt:lpwstr/>
  </property>
  <property fmtid="{D5CDD505-2E9C-101B-9397-08002B2CF9AE}" pid="10" name="DocumentInfoFinished">
    <vt:lpwstr>True</vt:lpwstr>
  </property>
  <property fmtid="{D5CDD505-2E9C-101B-9397-08002B2CF9AE}" pid="11" name="ContentTypeId">
    <vt:lpwstr>0x010100F51573ACA6A3C447B9A37B5406B87501</vt:lpwstr>
  </property>
  <property fmtid="{D5CDD505-2E9C-101B-9397-08002B2CF9AE}" pid="12" name="CaseDocumentGroup">
    <vt:lpwstr>44;#PR, Præsentation|64a4fdc9-4262-46c3-b390-b9430f9a6b70</vt:lpwstr>
  </property>
  <property fmtid="{D5CDD505-2E9C-101B-9397-08002B2CF9AE}" pid="13" name="CaseParts">
    <vt:lpwstr/>
  </property>
  <property fmtid="{D5CDD505-2E9C-101B-9397-08002B2CF9AE}" pid="14" name="CaseDocumentType">
    <vt:lpwstr>41;#U, Udgående|ba522d27-6b26-4b57-ac8a-0dc029f8dec0</vt:lpwstr>
  </property>
  <property fmtid="{D5CDD505-2E9C-101B-9397-08002B2CF9AE}" pid="15" name="CaseTags">
    <vt:lpwstr>63;#Ambassadørprogram|8f3300ef-4a2d-434f-a9aa-5131bacbce73;#119;#Præsentation|fe7217bb-7eb3-4386-acac-6398cdcfe15d</vt:lpwstr>
  </property>
  <property fmtid="{D5CDD505-2E9C-101B-9397-08002B2CF9AE}" pid="16" name="SD_DocumentLanguage">
    <vt:lpwstr>da-DK</vt:lpwstr>
  </property>
</Properties>
</file>